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82" r:id="rId5"/>
    <p:sldId id="294" r:id="rId6"/>
    <p:sldId id="266" r:id="rId7"/>
    <p:sldId id="285" r:id="rId8"/>
    <p:sldId id="286" r:id="rId9"/>
    <p:sldId id="293" r:id="rId10"/>
    <p:sldId id="291" r:id="rId11"/>
    <p:sldId id="260" r:id="rId12"/>
    <p:sldId id="270" r:id="rId13"/>
    <p:sldId id="284" r:id="rId14"/>
    <p:sldId id="288" r:id="rId15"/>
    <p:sldId id="290" r:id="rId16"/>
    <p:sldId id="283" r:id="rId17"/>
    <p:sldId id="295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390133-C78E-4D98-AF3A-9E99A56E1AE2}" v="4" dt="2019-07-03T20:38:05.724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74" autoAdjust="0"/>
  </p:normalViewPr>
  <p:slideViewPr>
    <p:cSldViewPr snapToGrid="0" showGuides="1">
      <p:cViewPr varScale="1">
        <p:scale>
          <a:sx n="71" d="100"/>
          <a:sy n="71" d="100"/>
        </p:scale>
        <p:origin x="444" y="5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0C03CC0-AA2D-499C-B4D9-A29714BE3784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AEC17CE-8B68-43A7-80AF-85768FC0CB5D}">
      <dgm:prSet custT="1"/>
      <dgm:spPr>
        <a:noFill/>
        <a:ln>
          <a:noFill/>
        </a:ln>
      </dgm:spPr>
      <dgm:t>
        <a:bodyPr/>
        <a:lstStyle/>
        <a:p>
          <a:pPr algn="l" rtl="0"/>
          <a:r>
            <a:rPr lang="en-US" sz="26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Top cities list (.csv)</a:t>
          </a:r>
          <a:endParaRPr lang="en-US" sz="2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B6DF02D-C00D-4FA2-BC37-6F6FF3D5EBC5}" type="parTrans" cxnId="{8BDC3271-B9F1-4BAE-9816-15755FEB238F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FB11FAF-5A75-4E99-861C-31CB3FAF08D7}" type="sibTrans" cxnId="{8BDC3271-B9F1-4BAE-9816-15755FEB238F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0847A07-C9ED-4D80-8E91-187184F4AAC5}" type="pres">
      <dgm:prSet presAssocID="{F0C03CC0-AA2D-499C-B4D9-A29714BE3784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A509D97-C732-4246-8871-003C5CC614A0}" type="pres">
      <dgm:prSet presAssocID="{9AEC17CE-8B68-43A7-80AF-85768FC0CB5D}" presName="circle1" presStyleLbl="node1" presStyleIdx="0" presStyleCnt="1" custLinFactNeighborX="-38093" custLinFactNeighborY="-3969"/>
      <dgm:spPr/>
    </dgm:pt>
    <dgm:pt modelId="{DF4C469D-48D2-479E-89BD-BC11B12C7856}" type="pres">
      <dgm:prSet presAssocID="{9AEC17CE-8B68-43A7-80AF-85768FC0CB5D}" presName="space" presStyleCnt="0"/>
      <dgm:spPr/>
    </dgm:pt>
    <dgm:pt modelId="{2F11CD20-656E-48BA-B6C0-36183D05CFB6}" type="pres">
      <dgm:prSet presAssocID="{9AEC17CE-8B68-43A7-80AF-85768FC0CB5D}" presName="rect1" presStyleLbl="alignAcc1" presStyleIdx="0" presStyleCnt="1" custScaleX="100000" custLinFactNeighborX="-8035" custLinFactNeighborY="-1323"/>
      <dgm:spPr/>
      <dgm:t>
        <a:bodyPr/>
        <a:lstStyle/>
        <a:p>
          <a:endParaRPr lang="en-US"/>
        </a:p>
      </dgm:t>
    </dgm:pt>
    <dgm:pt modelId="{4C948559-0D55-4E9D-81EE-8E6AAC86333C}" type="pres">
      <dgm:prSet presAssocID="{9AEC17CE-8B68-43A7-80AF-85768FC0CB5D}" presName="rect1ParTxNoCh" presStyleLbl="alignAcc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A9AF7C8-881F-4A16-8917-6E2D848C9AAA}" type="presOf" srcId="{9AEC17CE-8B68-43A7-80AF-85768FC0CB5D}" destId="{2F11CD20-656E-48BA-B6C0-36183D05CFB6}" srcOrd="0" destOrd="0" presId="urn:microsoft.com/office/officeart/2005/8/layout/target3"/>
    <dgm:cxn modelId="{B48D774F-D95F-4A6E-ABB8-27C103CD0801}" type="presOf" srcId="{9AEC17CE-8B68-43A7-80AF-85768FC0CB5D}" destId="{4C948559-0D55-4E9D-81EE-8E6AAC86333C}" srcOrd="1" destOrd="0" presId="urn:microsoft.com/office/officeart/2005/8/layout/target3"/>
    <dgm:cxn modelId="{8BDC3271-B9F1-4BAE-9816-15755FEB238F}" srcId="{F0C03CC0-AA2D-499C-B4D9-A29714BE3784}" destId="{9AEC17CE-8B68-43A7-80AF-85768FC0CB5D}" srcOrd="0" destOrd="0" parTransId="{CB6DF02D-C00D-4FA2-BC37-6F6FF3D5EBC5}" sibTransId="{6FB11FAF-5A75-4E99-861C-31CB3FAF08D7}"/>
    <dgm:cxn modelId="{4E1001A4-18A7-4F90-B396-FFD21A732051}" type="presOf" srcId="{F0C03CC0-AA2D-499C-B4D9-A29714BE3784}" destId="{90847A07-C9ED-4D80-8E91-187184F4AAC5}" srcOrd="0" destOrd="0" presId="urn:microsoft.com/office/officeart/2005/8/layout/target3"/>
    <dgm:cxn modelId="{F26BDDF6-FEA8-4E02-9230-63D4C0500FDC}" type="presParOf" srcId="{90847A07-C9ED-4D80-8E91-187184F4AAC5}" destId="{BA509D97-C732-4246-8871-003C5CC614A0}" srcOrd="0" destOrd="0" presId="urn:microsoft.com/office/officeart/2005/8/layout/target3"/>
    <dgm:cxn modelId="{0F90EC7B-6209-43EF-A945-EF73E6DB0F68}" type="presParOf" srcId="{90847A07-C9ED-4D80-8E91-187184F4AAC5}" destId="{DF4C469D-48D2-479E-89BD-BC11B12C7856}" srcOrd="1" destOrd="0" presId="urn:microsoft.com/office/officeart/2005/8/layout/target3"/>
    <dgm:cxn modelId="{608CAD4A-C03A-4BF8-8274-4831CB47ABC9}" type="presParOf" srcId="{90847A07-C9ED-4D80-8E91-187184F4AAC5}" destId="{2F11CD20-656E-48BA-B6C0-36183D05CFB6}" srcOrd="2" destOrd="0" presId="urn:microsoft.com/office/officeart/2005/8/layout/target3"/>
    <dgm:cxn modelId="{686AA656-845B-4324-9E1B-8C3307935F98}" type="presParOf" srcId="{90847A07-C9ED-4D80-8E91-187184F4AAC5}" destId="{4C948559-0D55-4E9D-81EE-8E6AAC86333C}" srcOrd="3" destOrd="0" presId="urn:microsoft.com/office/officeart/2005/8/layout/target3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5D39D4-2E42-463A-8046-30457A1F1A8E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10BD2B3-00B6-4477-8196-C37844B097F4}">
      <dgm:prSet custT="1"/>
      <dgm:spPr>
        <a:ln>
          <a:noFill/>
        </a:ln>
      </dgm:spPr>
      <dgm:t>
        <a:bodyPr/>
        <a:lstStyle/>
        <a:p>
          <a:pPr rtl="0"/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Obtained from Kaggle </a:t>
          </a:r>
        </a:p>
      </dgm:t>
    </dgm:pt>
    <dgm:pt modelId="{8057F48E-064F-4EB5-BC93-42E3CDEFFC8C}" type="parTrans" cxnId="{DE458E32-2E2A-43B9-A42B-D4A45392B239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BF4B23A-9CAA-45A4-99AD-7EBE4D29A0F1}" type="sibTrans" cxnId="{DE458E32-2E2A-43B9-A42B-D4A45392B239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93A1605-2B3D-468F-A0B8-D84B8A9DB41F}">
      <dgm:prSet custT="1"/>
      <dgm:spPr>
        <a:ln>
          <a:noFill/>
        </a:ln>
      </dgm:spPr>
      <dgm:t>
        <a:bodyPr/>
        <a:lstStyle/>
        <a:p>
          <a:pPr rtl="0"/>
          <a:r>
            <a:rPr lang="en-US" sz="16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Original source of data is </a:t>
          </a:r>
          <a:r>
            <a:rPr lang="en-US" sz="1600" b="0" i="0" u="sng" dirty="0">
              <a:latin typeface="Times New Roman" panose="02020603050405020304" pitchFamily="18" charset="0"/>
              <a:cs typeface="Times New Roman" panose="02020603050405020304" pitchFamily="18" charset="0"/>
            </a:rPr>
            <a:t>Budget Your Trip</a:t>
          </a:r>
          <a:r>
            <a:rPr lang="en-US" sz="16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6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huge repository of data for typical travel destinations</a:t>
          </a:r>
          <a:r>
            <a:rPr lang="en-US" sz="16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  </a:t>
          </a:r>
          <a:endParaRPr lang="en-US" sz="1600" u="sng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449532-3E20-450B-95F3-418B17183AF6}" type="parTrans" cxnId="{974E6379-38BD-4D9D-9BFC-CEB52745215D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55A8BA5-8DF2-4C81-BBBE-B0CEA99A3148}" type="sibTrans" cxnId="{974E6379-38BD-4D9D-9BFC-CEB52745215D}">
      <dgm:prSet/>
      <dgm:spPr/>
      <dgm:t>
        <a:bodyPr/>
        <a:lstStyle/>
        <a:p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7A0FD8D-AB9D-43B6-A210-5B3F9E165BA7}" type="pres">
      <dgm:prSet presAssocID="{125D39D4-2E42-463A-8046-30457A1F1A8E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A0E235F8-7780-434A-ABB4-69C35DDFC2DF}" type="pres">
      <dgm:prSet presAssocID="{125D39D4-2E42-463A-8046-30457A1F1A8E}" presName="Name1" presStyleCnt="0"/>
      <dgm:spPr/>
    </dgm:pt>
    <dgm:pt modelId="{6837B059-C4DB-4677-A650-3EF958A8DD33}" type="pres">
      <dgm:prSet presAssocID="{125D39D4-2E42-463A-8046-30457A1F1A8E}" presName="cycle" presStyleCnt="0"/>
      <dgm:spPr/>
    </dgm:pt>
    <dgm:pt modelId="{2F6155EF-BDA4-4EE8-B0DA-69C792CD33D2}" type="pres">
      <dgm:prSet presAssocID="{125D39D4-2E42-463A-8046-30457A1F1A8E}" presName="srcNode" presStyleLbl="node1" presStyleIdx="0" presStyleCnt="2"/>
      <dgm:spPr/>
    </dgm:pt>
    <dgm:pt modelId="{E11949DF-818E-4DF3-BCB4-34FE9697E9E6}" type="pres">
      <dgm:prSet presAssocID="{125D39D4-2E42-463A-8046-30457A1F1A8E}" presName="conn" presStyleLbl="parChTrans1D2" presStyleIdx="0" presStyleCnt="1"/>
      <dgm:spPr/>
      <dgm:t>
        <a:bodyPr/>
        <a:lstStyle/>
        <a:p>
          <a:endParaRPr lang="en-US"/>
        </a:p>
      </dgm:t>
    </dgm:pt>
    <dgm:pt modelId="{9C9D8092-5910-48C3-B2C3-6FF6F3A6B6CD}" type="pres">
      <dgm:prSet presAssocID="{125D39D4-2E42-463A-8046-30457A1F1A8E}" presName="extraNode" presStyleLbl="node1" presStyleIdx="0" presStyleCnt="2"/>
      <dgm:spPr/>
    </dgm:pt>
    <dgm:pt modelId="{29E2FEEB-FF57-44A7-9671-7D4007E2C1F2}" type="pres">
      <dgm:prSet presAssocID="{125D39D4-2E42-463A-8046-30457A1F1A8E}" presName="dstNode" presStyleLbl="node1" presStyleIdx="0" presStyleCnt="2"/>
      <dgm:spPr/>
    </dgm:pt>
    <dgm:pt modelId="{BC346695-7625-42E4-A847-A2EC83E30A9B}" type="pres">
      <dgm:prSet presAssocID="{310BD2B3-00B6-4477-8196-C37844B097F4}" presName="text_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A05E26-FB86-419A-94C5-30AD5B401E41}" type="pres">
      <dgm:prSet presAssocID="{310BD2B3-00B6-4477-8196-C37844B097F4}" presName="accent_1" presStyleCnt="0"/>
      <dgm:spPr/>
    </dgm:pt>
    <dgm:pt modelId="{E4BE5384-FABF-4FAE-845C-5641734F648C}" type="pres">
      <dgm:prSet presAssocID="{310BD2B3-00B6-4477-8196-C37844B097F4}" presName="accentRepeatNode" presStyleLbl="solidFgAcc1" presStyleIdx="0" presStyleCnt="2"/>
      <dgm:spPr>
        <a:ln>
          <a:solidFill>
            <a:schemeClr val="accent1"/>
          </a:solidFill>
        </a:ln>
      </dgm:spPr>
    </dgm:pt>
    <dgm:pt modelId="{54F69AD4-8F58-4F43-9C94-BEB3BDFAE861}" type="pres">
      <dgm:prSet presAssocID="{E93A1605-2B3D-468F-A0B8-D84B8A9DB41F}" presName="text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C3EE88-06F8-46D6-8B47-41E3BB66E802}" type="pres">
      <dgm:prSet presAssocID="{E93A1605-2B3D-468F-A0B8-D84B8A9DB41F}" presName="accent_2" presStyleCnt="0"/>
      <dgm:spPr/>
    </dgm:pt>
    <dgm:pt modelId="{4EE2FC9D-A6A4-49BF-A861-7C73AC3A19BE}" type="pres">
      <dgm:prSet presAssocID="{E93A1605-2B3D-468F-A0B8-D84B8A9DB41F}" presName="accentRepeatNode" presStyleLbl="solidFgAcc1" presStyleIdx="1" presStyleCnt="2"/>
      <dgm:spPr>
        <a:ln>
          <a:solidFill>
            <a:schemeClr val="accent1"/>
          </a:solidFill>
        </a:ln>
      </dgm:spPr>
    </dgm:pt>
  </dgm:ptLst>
  <dgm:cxnLst>
    <dgm:cxn modelId="{6D390640-D7D7-403C-8D1B-3A244F88B417}" type="presOf" srcId="{E93A1605-2B3D-468F-A0B8-D84B8A9DB41F}" destId="{54F69AD4-8F58-4F43-9C94-BEB3BDFAE861}" srcOrd="0" destOrd="0" presId="urn:microsoft.com/office/officeart/2008/layout/VerticalCurvedList"/>
    <dgm:cxn modelId="{67B7ABED-9F72-40E3-9CD3-AFE10117A6F6}" type="presOf" srcId="{125D39D4-2E42-463A-8046-30457A1F1A8E}" destId="{B7A0FD8D-AB9D-43B6-A210-5B3F9E165BA7}" srcOrd="0" destOrd="0" presId="urn:microsoft.com/office/officeart/2008/layout/VerticalCurvedList"/>
    <dgm:cxn modelId="{6398352B-76C0-4C26-B99E-E8A90BC11CE6}" type="presOf" srcId="{4BF4B23A-9CAA-45A4-99AD-7EBE4D29A0F1}" destId="{E11949DF-818E-4DF3-BCB4-34FE9697E9E6}" srcOrd="0" destOrd="0" presId="urn:microsoft.com/office/officeart/2008/layout/VerticalCurvedList"/>
    <dgm:cxn modelId="{974E6379-38BD-4D9D-9BFC-CEB52745215D}" srcId="{125D39D4-2E42-463A-8046-30457A1F1A8E}" destId="{E93A1605-2B3D-468F-A0B8-D84B8A9DB41F}" srcOrd="1" destOrd="0" parTransId="{75449532-3E20-450B-95F3-418B17183AF6}" sibTransId="{355A8BA5-8DF2-4C81-BBBE-B0CEA99A3148}"/>
    <dgm:cxn modelId="{B55F4AC4-77AA-4F6D-8A2A-A2AE5CE3E6A1}" type="presOf" srcId="{310BD2B3-00B6-4477-8196-C37844B097F4}" destId="{BC346695-7625-42E4-A847-A2EC83E30A9B}" srcOrd="0" destOrd="0" presId="urn:microsoft.com/office/officeart/2008/layout/VerticalCurvedList"/>
    <dgm:cxn modelId="{DE458E32-2E2A-43B9-A42B-D4A45392B239}" srcId="{125D39D4-2E42-463A-8046-30457A1F1A8E}" destId="{310BD2B3-00B6-4477-8196-C37844B097F4}" srcOrd="0" destOrd="0" parTransId="{8057F48E-064F-4EB5-BC93-42E3CDEFFC8C}" sibTransId="{4BF4B23A-9CAA-45A4-99AD-7EBE4D29A0F1}"/>
    <dgm:cxn modelId="{BDD0E618-2AA9-4FD3-A642-3B3A179E8084}" type="presParOf" srcId="{B7A0FD8D-AB9D-43B6-A210-5B3F9E165BA7}" destId="{A0E235F8-7780-434A-ABB4-69C35DDFC2DF}" srcOrd="0" destOrd="0" presId="urn:microsoft.com/office/officeart/2008/layout/VerticalCurvedList"/>
    <dgm:cxn modelId="{AD62424D-10A9-4D46-A884-A6A75B036E97}" type="presParOf" srcId="{A0E235F8-7780-434A-ABB4-69C35DDFC2DF}" destId="{6837B059-C4DB-4677-A650-3EF958A8DD33}" srcOrd="0" destOrd="0" presId="urn:microsoft.com/office/officeart/2008/layout/VerticalCurvedList"/>
    <dgm:cxn modelId="{44535725-F153-447A-8908-69ADB89476E1}" type="presParOf" srcId="{6837B059-C4DB-4677-A650-3EF958A8DD33}" destId="{2F6155EF-BDA4-4EE8-B0DA-69C792CD33D2}" srcOrd="0" destOrd="0" presId="urn:microsoft.com/office/officeart/2008/layout/VerticalCurvedList"/>
    <dgm:cxn modelId="{E25D764D-28F5-4A0A-95E5-C18F3DF1079E}" type="presParOf" srcId="{6837B059-C4DB-4677-A650-3EF958A8DD33}" destId="{E11949DF-818E-4DF3-BCB4-34FE9697E9E6}" srcOrd="1" destOrd="0" presId="urn:microsoft.com/office/officeart/2008/layout/VerticalCurvedList"/>
    <dgm:cxn modelId="{446B6B65-E31D-479F-845E-8DC97DA70511}" type="presParOf" srcId="{6837B059-C4DB-4677-A650-3EF958A8DD33}" destId="{9C9D8092-5910-48C3-B2C3-6FF6F3A6B6CD}" srcOrd="2" destOrd="0" presId="urn:microsoft.com/office/officeart/2008/layout/VerticalCurvedList"/>
    <dgm:cxn modelId="{99AE40AE-1184-4247-9E61-E3904DF105F8}" type="presParOf" srcId="{6837B059-C4DB-4677-A650-3EF958A8DD33}" destId="{29E2FEEB-FF57-44A7-9671-7D4007E2C1F2}" srcOrd="3" destOrd="0" presId="urn:microsoft.com/office/officeart/2008/layout/VerticalCurvedList"/>
    <dgm:cxn modelId="{93BE9744-0F60-4C05-B2AF-14E27C75F15A}" type="presParOf" srcId="{A0E235F8-7780-434A-ABB4-69C35DDFC2DF}" destId="{BC346695-7625-42E4-A847-A2EC83E30A9B}" srcOrd="1" destOrd="0" presId="urn:microsoft.com/office/officeart/2008/layout/VerticalCurvedList"/>
    <dgm:cxn modelId="{D367A866-F4D8-4F51-9399-7BAB332A7B52}" type="presParOf" srcId="{A0E235F8-7780-434A-ABB4-69C35DDFC2DF}" destId="{90A05E26-FB86-419A-94C5-30AD5B401E41}" srcOrd="2" destOrd="0" presId="urn:microsoft.com/office/officeart/2008/layout/VerticalCurvedList"/>
    <dgm:cxn modelId="{D4ABAA27-B1B7-4148-A14F-9AC8E5ADEBB7}" type="presParOf" srcId="{90A05E26-FB86-419A-94C5-30AD5B401E41}" destId="{E4BE5384-FABF-4FAE-845C-5641734F648C}" srcOrd="0" destOrd="0" presId="urn:microsoft.com/office/officeart/2008/layout/VerticalCurvedList"/>
    <dgm:cxn modelId="{D44F077F-A741-48E1-BBB1-6BA6DD6000E4}" type="presParOf" srcId="{A0E235F8-7780-434A-ABB4-69C35DDFC2DF}" destId="{54F69AD4-8F58-4F43-9C94-BEB3BDFAE861}" srcOrd="3" destOrd="0" presId="urn:microsoft.com/office/officeart/2008/layout/VerticalCurvedList"/>
    <dgm:cxn modelId="{477627C8-FC1F-4287-805E-B20F0112C68C}" type="presParOf" srcId="{A0E235F8-7780-434A-ABB4-69C35DDFC2DF}" destId="{B9C3EE88-06F8-46D6-8B47-41E3BB66E802}" srcOrd="4" destOrd="0" presId="urn:microsoft.com/office/officeart/2008/layout/VerticalCurvedList"/>
    <dgm:cxn modelId="{C05C1780-DC8C-43EA-B8EC-5B126968C240}" type="presParOf" srcId="{B9C3EE88-06F8-46D6-8B47-41E3BB66E802}" destId="{4EE2FC9D-A6A4-49BF-A861-7C73AC3A19B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1E84F7-0DF0-4C6C-A001-336C414D4713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EF806B-FD3C-4A68-9471-A1F79E08505A}">
      <dgm:prSet/>
      <dgm:spPr>
        <a:noFill/>
        <a:ln>
          <a:noFill/>
        </a:ln>
      </dgm:spPr>
      <dgm:t>
        <a:bodyPr/>
        <a:lstStyle/>
        <a:p>
          <a:pPr rtl="0"/>
          <a:r>
            <a:rPr lang="en-US" b="1" dirty="0">
              <a:latin typeface="Times New Roman" panose="02020603050405020304" pitchFamily="18" charset="0"/>
              <a:cs typeface="Times New Roman" panose="02020603050405020304" pitchFamily="18" charset="0"/>
            </a:rPr>
            <a:t>Cost of Living Index (.csv)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E4C2C68-349B-4BEF-9CE6-17E1750FFDD1}" type="parTrans" cxnId="{DE6430EE-6A21-418C-B99B-10B0B48FF3AF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3B5C7A5-9CEA-4C3F-86DF-853B79C0B1E5}" type="sibTrans" cxnId="{DE6430EE-6A21-418C-B99B-10B0B48FF3AF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08A2A92-2F37-4569-BBC9-5F25A9EAF26A}" type="pres">
      <dgm:prSet presAssocID="{1B1E84F7-0DF0-4C6C-A001-336C414D4713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B7DA8AA-0B6D-4C71-9560-54BBA0F939F1}" type="pres">
      <dgm:prSet presAssocID="{74EF806B-FD3C-4A68-9471-A1F79E08505A}" presName="circle1" presStyleLbl="node1" presStyleIdx="0" presStyleCnt="1" custScaleX="117205" custScaleY="102846" custLinFactNeighborX="-33540" custLinFactNeighborY="-174"/>
      <dgm:spPr/>
    </dgm:pt>
    <dgm:pt modelId="{E146F821-DBE9-49BF-807F-484DD5FC49B2}" type="pres">
      <dgm:prSet presAssocID="{74EF806B-FD3C-4A68-9471-A1F79E08505A}" presName="space" presStyleCnt="0"/>
      <dgm:spPr/>
    </dgm:pt>
    <dgm:pt modelId="{6AA4AD7E-26A9-471D-82E6-78C72CBA3991}" type="pres">
      <dgm:prSet presAssocID="{74EF806B-FD3C-4A68-9471-A1F79E08505A}" presName="rect1" presStyleLbl="alignAcc1" presStyleIdx="0" presStyleCnt="1" custLinFactNeighborX="-23246" custLinFactNeighborY="-1718"/>
      <dgm:spPr/>
      <dgm:t>
        <a:bodyPr/>
        <a:lstStyle/>
        <a:p>
          <a:endParaRPr lang="en-US"/>
        </a:p>
      </dgm:t>
    </dgm:pt>
    <dgm:pt modelId="{2B3E5D43-1815-47FF-B12B-72C4357AD45D}" type="pres">
      <dgm:prSet presAssocID="{74EF806B-FD3C-4A68-9471-A1F79E08505A}" presName="rect1ParTxNoCh" presStyleLbl="alignAcc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F598B65-BA09-4EA8-A7D3-FA4B11F67CAB}" type="presOf" srcId="{1B1E84F7-0DF0-4C6C-A001-336C414D4713}" destId="{408A2A92-2F37-4569-BBC9-5F25A9EAF26A}" srcOrd="0" destOrd="0" presId="urn:microsoft.com/office/officeart/2005/8/layout/target3"/>
    <dgm:cxn modelId="{04E24037-9197-4996-B778-8B773AD8E326}" type="presOf" srcId="{74EF806B-FD3C-4A68-9471-A1F79E08505A}" destId="{2B3E5D43-1815-47FF-B12B-72C4357AD45D}" srcOrd="1" destOrd="0" presId="urn:microsoft.com/office/officeart/2005/8/layout/target3"/>
    <dgm:cxn modelId="{DE6430EE-6A21-418C-B99B-10B0B48FF3AF}" srcId="{1B1E84F7-0DF0-4C6C-A001-336C414D4713}" destId="{74EF806B-FD3C-4A68-9471-A1F79E08505A}" srcOrd="0" destOrd="0" parTransId="{8E4C2C68-349B-4BEF-9CE6-17E1750FFDD1}" sibTransId="{73B5C7A5-9CEA-4C3F-86DF-853B79C0B1E5}"/>
    <dgm:cxn modelId="{7F00E6FD-C769-4469-888F-5C14396D28C4}" type="presOf" srcId="{74EF806B-FD3C-4A68-9471-A1F79E08505A}" destId="{6AA4AD7E-26A9-471D-82E6-78C72CBA3991}" srcOrd="0" destOrd="0" presId="urn:microsoft.com/office/officeart/2005/8/layout/target3"/>
    <dgm:cxn modelId="{1E4ACC27-6FC4-40C5-BE76-57A7908DC571}" type="presParOf" srcId="{408A2A92-2F37-4569-BBC9-5F25A9EAF26A}" destId="{9B7DA8AA-0B6D-4C71-9560-54BBA0F939F1}" srcOrd="0" destOrd="0" presId="urn:microsoft.com/office/officeart/2005/8/layout/target3"/>
    <dgm:cxn modelId="{25A193E1-75DE-4E0A-AC1B-B40A59E5A995}" type="presParOf" srcId="{408A2A92-2F37-4569-BBC9-5F25A9EAF26A}" destId="{E146F821-DBE9-49BF-807F-484DD5FC49B2}" srcOrd="1" destOrd="0" presId="urn:microsoft.com/office/officeart/2005/8/layout/target3"/>
    <dgm:cxn modelId="{AF747FA9-4F44-4143-8B44-0A7B044A142A}" type="presParOf" srcId="{408A2A92-2F37-4569-BBC9-5F25A9EAF26A}" destId="{6AA4AD7E-26A9-471D-82E6-78C72CBA3991}" srcOrd="2" destOrd="0" presId="urn:microsoft.com/office/officeart/2005/8/layout/target3"/>
    <dgm:cxn modelId="{79B87E85-3DEF-46ED-A8A4-219B312C9EB7}" type="presParOf" srcId="{408A2A92-2F37-4569-BBC9-5F25A9EAF26A}" destId="{2B3E5D43-1815-47FF-B12B-72C4357AD45D}" srcOrd="3" destOrd="0" presId="urn:microsoft.com/office/officeart/2005/8/layout/target3"/>
  </dgm:cxnLst>
  <dgm:bg>
    <a:noFill/>
  </dgm:bg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32AE27B-3909-41B6-B753-891550563C58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DA35A5-2B25-44CE-8138-3D57CAC5CE24}">
      <dgm:prSet custT="1"/>
      <dgm:spPr>
        <a:ln>
          <a:noFill/>
        </a:ln>
      </dgm:spPr>
      <dgm:t>
        <a:bodyPr/>
        <a:lstStyle/>
        <a:p>
          <a:pPr rtl="0"/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Obtained from Kaggle</a:t>
          </a:r>
        </a:p>
      </dgm:t>
    </dgm:pt>
    <dgm:pt modelId="{1347F47F-8D9C-4556-8EAF-4FD8D1DB9639}" type="parTrans" cxnId="{59243B83-7364-42CD-A65A-53622C9FCEF0}">
      <dgm:prSet/>
      <dgm:spPr/>
      <dgm:t>
        <a:bodyPr/>
        <a:lstStyle/>
        <a:p>
          <a:endParaRPr lang="en-US"/>
        </a:p>
      </dgm:t>
    </dgm:pt>
    <dgm:pt modelId="{B32A07A9-557A-46D3-87A2-77FBA2C33760}" type="sibTrans" cxnId="{59243B83-7364-42CD-A65A-53622C9FCEF0}">
      <dgm:prSet/>
      <dgm:spPr/>
      <dgm:t>
        <a:bodyPr/>
        <a:lstStyle/>
        <a:p>
          <a:endParaRPr lang="en-US"/>
        </a:p>
      </dgm:t>
    </dgm:pt>
    <dgm:pt modelId="{CDEA0A36-A73B-4ECF-BA00-00AE79F14C5C}">
      <dgm:prSet custT="1"/>
      <dgm:spPr>
        <a:ln>
          <a:noFill/>
        </a:ln>
      </dgm:spPr>
      <dgm:t>
        <a:bodyPr/>
        <a:lstStyle/>
        <a:p>
          <a:r>
            <a:rPr lang="en-US" sz="16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Original source of data is </a:t>
          </a:r>
          <a:r>
            <a:rPr lang="en-US" sz="1600" b="0" i="0" u="sng" dirty="0" err="1">
              <a:latin typeface="Times New Roman" panose="02020603050405020304" pitchFamily="18" charset="0"/>
              <a:cs typeface="Times New Roman" panose="02020603050405020304" pitchFamily="18" charset="0"/>
            </a:rPr>
            <a:t>Numbeo</a:t>
          </a:r>
          <a:r>
            <a:rPr lang="en-US" sz="1600" b="0" i="0" dirty="0">
              <a:latin typeface="Times New Roman" panose="02020603050405020304" pitchFamily="18" charset="0"/>
              <a:cs typeface="Times New Roman" panose="02020603050405020304" pitchFamily="18" charset="0"/>
            </a:rPr>
            <a:t>, the world’s largest database on world living conditions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2752AE0-3177-4F88-88A0-41709D5CB181}" type="parTrans" cxnId="{6F90D470-85BD-47C3-9618-60CF363C9544}">
      <dgm:prSet/>
      <dgm:spPr/>
      <dgm:t>
        <a:bodyPr/>
        <a:lstStyle/>
        <a:p>
          <a:endParaRPr lang="en-US"/>
        </a:p>
      </dgm:t>
    </dgm:pt>
    <dgm:pt modelId="{85DFA939-4C33-4754-BDF1-9AD5007DA014}" type="sibTrans" cxnId="{6F90D470-85BD-47C3-9618-60CF363C9544}">
      <dgm:prSet/>
      <dgm:spPr/>
      <dgm:t>
        <a:bodyPr/>
        <a:lstStyle/>
        <a:p>
          <a:endParaRPr lang="en-US"/>
        </a:p>
      </dgm:t>
    </dgm:pt>
    <dgm:pt modelId="{308FD283-C859-4AA1-B812-B4A5E4D21BE5}" type="pres">
      <dgm:prSet presAssocID="{B32AE27B-3909-41B6-B753-891550563C5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B7EFC984-B34C-4059-AA5F-11E43705BA57}" type="pres">
      <dgm:prSet presAssocID="{B32AE27B-3909-41B6-B753-891550563C58}" presName="Name1" presStyleCnt="0"/>
      <dgm:spPr/>
    </dgm:pt>
    <dgm:pt modelId="{E1613EE1-0C36-4607-9322-140E25AF3A9C}" type="pres">
      <dgm:prSet presAssocID="{B32AE27B-3909-41B6-B753-891550563C58}" presName="cycle" presStyleCnt="0"/>
      <dgm:spPr/>
    </dgm:pt>
    <dgm:pt modelId="{9F823474-EF74-4CCF-94A1-560334E23BBA}" type="pres">
      <dgm:prSet presAssocID="{B32AE27B-3909-41B6-B753-891550563C58}" presName="srcNode" presStyleLbl="node1" presStyleIdx="0" presStyleCnt="2"/>
      <dgm:spPr/>
    </dgm:pt>
    <dgm:pt modelId="{07A7CAC8-77E4-4262-B30D-91657891A4B2}" type="pres">
      <dgm:prSet presAssocID="{B32AE27B-3909-41B6-B753-891550563C58}" presName="conn" presStyleLbl="parChTrans1D2" presStyleIdx="0" presStyleCnt="1"/>
      <dgm:spPr/>
      <dgm:t>
        <a:bodyPr/>
        <a:lstStyle/>
        <a:p>
          <a:endParaRPr lang="en-US"/>
        </a:p>
      </dgm:t>
    </dgm:pt>
    <dgm:pt modelId="{14CA2809-3D13-4755-BB0C-36E07F81809F}" type="pres">
      <dgm:prSet presAssocID="{B32AE27B-3909-41B6-B753-891550563C58}" presName="extraNode" presStyleLbl="node1" presStyleIdx="0" presStyleCnt="2"/>
      <dgm:spPr/>
    </dgm:pt>
    <dgm:pt modelId="{62F6DC67-ADAB-4710-A1F9-59FC66BDB3DE}" type="pres">
      <dgm:prSet presAssocID="{B32AE27B-3909-41B6-B753-891550563C58}" presName="dstNode" presStyleLbl="node1" presStyleIdx="0" presStyleCnt="2"/>
      <dgm:spPr/>
    </dgm:pt>
    <dgm:pt modelId="{2889AC23-D94F-4CB1-BC10-DFC319032691}" type="pres">
      <dgm:prSet presAssocID="{97DA35A5-2B25-44CE-8138-3D57CAC5CE24}" presName="text_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A34AE2-F685-4037-B97E-2F790E99CAE3}" type="pres">
      <dgm:prSet presAssocID="{97DA35A5-2B25-44CE-8138-3D57CAC5CE24}" presName="accent_1" presStyleCnt="0"/>
      <dgm:spPr/>
    </dgm:pt>
    <dgm:pt modelId="{ADD70DF4-9366-4029-B4C1-336BE9EB53FD}" type="pres">
      <dgm:prSet presAssocID="{97DA35A5-2B25-44CE-8138-3D57CAC5CE24}" presName="accentRepeatNode" presStyleLbl="solidFgAcc1" presStyleIdx="0" presStyleCnt="2" custScaleX="85986" custScaleY="85986"/>
      <dgm:spPr>
        <a:ln>
          <a:solidFill>
            <a:schemeClr val="accent1"/>
          </a:solidFill>
        </a:ln>
      </dgm:spPr>
    </dgm:pt>
    <dgm:pt modelId="{CF228BE6-574E-4FA3-8AEB-E95B5855B9DD}" type="pres">
      <dgm:prSet presAssocID="{CDEA0A36-A73B-4ECF-BA00-00AE79F14C5C}" presName="text_2" presStyleLbl="node1" presStyleIdx="1" presStyleCnt="2" custScaleY="9938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D497E8-A1E9-452A-948E-9BC6F0C32923}" type="pres">
      <dgm:prSet presAssocID="{CDEA0A36-A73B-4ECF-BA00-00AE79F14C5C}" presName="accent_2" presStyleCnt="0"/>
      <dgm:spPr/>
    </dgm:pt>
    <dgm:pt modelId="{92C356C0-99BF-4162-87F0-00DA1F567C3D}" type="pres">
      <dgm:prSet presAssocID="{CDEA0A36-A73B-4ECF-BA00-00AE79F14C5C}" presName="accentRepeatNode" presStyleLbl="solidFgAcc1" presStyleIdx="1" presStyleCnt="2" custScaleX="85986" custScaleY="85986"/>
      <dgm:spPr>
        <a:ln>
          <a:solidFill>
            <a:schemeClr val="accent1"/>
          </a:solidFill>
        </a:ln>
      </dgm:spPr>
    </dgm:pt>
  </dgm:ptLst>
  <dgm:cxnLst>
    <dgm:cxn modelId="{6F90D470-85BD-47C3-9618-60CF363C9544}" srcId="{B32AE27B-3909-41B6-B753-891550563C58}" destId="{CDEA0A36-A73B-4ECF-BA00-00AE79F14C5C}" srcOrd="1" destOrd="0" parTransId="{12752AE0-3177-4F88-88A0-41709D5CB181}" sibTransId="{85DFA939-4C33-4754-BDF1-9AD5007DA014}"/>
    <dgm:cxn modelId="{B38391A4-4D4A-4048-A17D-ED4594DCE369}" type="presOf" srcId="{97DA35A5-2B25-44CE-8138-3D57CAC5CE24}" destId="{2889AC23-D94F-4CB1-BC10-DFC319032691}" srcOrd="0" destOrd="0" presId="urn:microsoft.com/office/officeart/2008/layout/VerticalCurvedList"/>
    <dgm:cxn modelId="{3E4ACCC8-9761-4B32-95BB-6B27566AC548}" type="presOf" srcId="{CDEA0A36-A73B-4ECF-BA00-00AE79F14C5C}" destId="{CF228BE6-574E-4FA3-8AEB-E95B5855B9DD}" srcOrd="0" destOrd="0" presId="urn:microsoft.com/office/officeart/2008/layout/VerticalCurvedList"/>
    <dgm:cxn modelId="{BF53E99C-BBF0-4F5F-AFE9-AA0BB60AA6FA}" type="presOf" srcId="{B32AE27B-3909-41B6-B753-891550563C58}" destId="{308FD283-C859-4AA1-B812-B4A5E4D21BE5}" srcOrd="0" destOrd="0" presId="urn:microsoft.com/office/officeart/2008/layout/VerticalCurvedList"/>
    <dgm:cxn modelId="{59243B83-7364-42CD-A65A-53622C9FCEF0}" srcId="{B32AE27B-3909-41B6-B753-891550563C58}" destId="{97DA35A5-2B25-44CE-8138-3D57CAC5CE24}" srcOrd="0" destOrd="0" parTransId="{1347F47F-8D9C-4556-8EAF-4FD8D1DB9639}" sibTransId="{B32A07A9-557A-46D3-87A2-77FBA2C33760}"/>
    <dgm:cxn modelId="{3F335008-BAD0-4143-957F-5A9F70D16CCE}" type="presOf" srcId="{B32A07A9-557A-46D3-87A2-77FBA2C33760}" destId="{07A7CAC8-77E4-4262-B30D-91657891A4B2}" srcOrd="0" destOrd="0" presId="urn:microsoft.com/office/officeart/2008/layout/VerticalCurvedList"/>
    <dgm:cxn modelId="{3F89CFEC-419E-42ED-921E-C13A4E90FBA3}" type="presParOf" srcId="{308FD283-C859-4AA1-B812-B4A5E4D21BE5}" destId="{B7EFC984-B34C-4059-AA5F-11E43705BA57}" srcOrd="0" destOrd="0" presId="urn:microsoft.com/office/officeart/2008/layout/VerticalCurvedList"/>
    <dgm:cxn modelId="{92484D00-4B2C-43C3-A0A2-7CF9F8DF5B08}" type="presParOf" srcId="{B7EFC984-B34C-4059-AA5F-11E43705BA57}" destId="{E1613EE1-0C36-4607-9322-140E25AF3A9C}" srcOrd="0" destOrd="0" presId="urn:microsoft.com/office/officeart/2008/layout/VerticalCurvedList"/>
    <dgm:cxn modelId="{F4489723-6C8E-4EBC-BB32-73D1B1FE6E64}" type="presParOf" srcId="{E1613EE1-0C36-4607-9322-140E25AF3A9C}" destId="{9F823474-EF74-4CCF-94A1-560334E23BBA}" srcOrd="0" destOrd="0" presId="urn:microsoft.com/office/officeart/2008/layout/VerticalCurvedList"/>
    <dgm:cxn modelId="{7211D51D-3500-4873-B1E9-D396FD3F329C}" type="presParOf" srcId="{E1613EE1-0C36-4607-9322-140E25AF3A9C}" destId="{07A7CAC8-77E4-4262-B30D-91657891A4B2}" srcOrd="1" destOrd="0" presId="urn:microsoft.com/office/officeart/2008/layout/VerticalCurvedList"/>
    <dgm:cxn modelId="{B2E4A5F7-17FD-48D8-B97E-C6DF8D4A3A41}" type="presParOf" srcId="{E1613EE1-0C36-4607-9322-140E25AF3A9C}" destId="{14CA2809-3D13-4755-BB0C-36E07F81809F}" srcOrd="2" destOrd="0" presId="urn:microsoft.com/office/officeart/2008/layout/VerticalCurvedList"/>
    <dgm:cxn modelId="{A49D4C54-9E26-4644-B4DE-0E9D55722677}" type="presParOf" srcId="{E1613EE1-0C36-4607-9322-140E25AF3A9C}" destId="{62F6DC67-ADAB-4710-A1F9-59FC66BDB3DE}" srcOrd="3" destOrd="0" presId="urn:microsoft.com/office/officeart/2008/layout/VerticalCurvedList"/>
    <dgm:cxn modelId="{3D64A4DF-8BD3-4F34-B85A-2BD29B15B2F7}" type="presParOf" srcId="{B7EFC984-B34C-4059-AA5F-11E43705BA57}" destId="{2889AC23-D94F-4CB1-BC10-DFC319032691}" srcOrd="1" destOrd="0" presId="urn:microsoft.com/office/officeart/2008/layout/VerticalCurvedList"/>
    <dgm:cxn modelId="{AC4CDC2C-9592-4D6F-AE7F-A79DECF3845F}" type="presParOf" srcId="{B7EFC984-B34C-4059-AA5F-11E43705BA57}" destId="{BCA34AE2-F685-4037-B97E-2F790E99CAE3}" srcOrd="2" destOrd="0" presId="urn:microsoft.com/office/officeart/2008/layout/VerticalCurvedList"/>
    <dgm:cxn modelId="{57C89496-07AE-4E5D-AD45-4E1BE9ADE7E5}" type="presParOf" srcId="{BCA34AE2-F685-4037-B97E-2F790E99CAE3}" destId="{ADD70DF4-9366-4029-B4C1-336BE9EB53FD}" srcOrd="0" destOrd="0" presId="urn:microsoft.com/office/officeart/2008/layout/VerticalCurvedList"/>
    <dgm:cxn modelId="{06533CB0-B595-47B9-AC4E-ECD3CC1C4BE7}" type="presParOf" srcId="{B7EFC984-B34C-4059-AA5F-11E43705BA57}" destId="{CF228BE6-574E-4FA3-8AEB-E95B5855B9DD}" srcOrd="3" destOrd="0" presId="urn:microsoft.com/office/officeart/2008/layout/VerticalCurvedList"/>
    <dgm:cxn modelId="{FCCEA45A-8740-4999-A9E4-2E8D91BDF61B}" type="presParOf" srcId="{B7EFC984-B34C-4059-AA5F-11E43705BA57}" destId="{26D497E8-A1E9-452A-948E-9BC6F0C32923}" srcOrd="4" destOrd="0" presId="urn:microsoft.com/office/officeart/2008/layout/VerticalCurvedList"/>
    <dgm:cxn modelId="{D49C0740-2C78-43CF-BE59-8173F23EAA25}" type="presParOf" srcId="{26D497E8-A1E9-452A-948E-9BC6F0C32923}" destId="{92C356C0-99BF-4162-87F0-00DA1F567C3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0BF3064-3696-462F-890E-CDC7A8093DA6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6D002EC-11A7-4937-8025-C9E8CEF1CEEC}">
      <dgm:prSet/>
      <dgm:spPr>
        <a:ln>
          <a:noFill/>
        </a:ln>
      </dgm:spPr>
      <dgm:t>
        <a:bodyPr/>
        <a:lstStyle/>
        <a:p>
          <a:pPr rtl="0"/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Min trip cost per day: $100</a:t>
          </a:r>
        </a:p>
      </dgm:t>
    </dgm:pt>
    <dgm:pt modelId="{CBB37A36-D177-4CA8-98B5-6CE4F55ECDAF}" type="parTrans" cxnId="{2812DA26-B91A-4E77-82E2-D1514C91624E}">
      <dgm:prSet/>
      <dgm:spPr/>
      <dgm:t>
        <a:bodyPr/>
        <a:lstStyle/>
        <a:p>
          <a:endParaRPr lang="en-US"/>
        </a:p>
      </dgm:t>
    </dgm:pt>
    <dgm:pt modelId="{12475B17-7679-439C-AACA-4818CD2D632A}" type="sibTrans" cxnId="{2812DA26-B91A-4E77-82E2-D1514C91624E}">
      <dgm:prSet/>
      <dgm:spPr/>
      <dgm:t>
        <a:bodyPr/>
        <a:lstStyle/>
        <a:p>
          <a:endParaRPr lang="en-US"/>
        </a:p>
      </dgm:t>
    </dgm:pt>
    <dgm:pt modelId="{D47A0D5B-3F97-4207-B22A-C22486482A19}">
      <dgm:prSet/>
      <dgm:spPr>
        <a:ln>
          <a:noFill/>
        </a:ln>
      </dgm:spPr>
      <dgm:t>
        <a:bodyPr/>
        <a:lstStyle/>
        <a:p>
          <a:pPr rtl="0"/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Max trip cost pre day: $300</a:t>
          </a:r>
        </a:p>
      </dgm:t>
    </dgm:pt>
    <dgm:pt modelId="{CC820730-7F76-4576-84AD-71FA5A993802}" type="parTrans" cxnId="{6E932709-6D04-4377-954B-C7023381D6F8}">
      <dgm:prSet/>
      <dgm:spPr/>
      <dgm:t>
        <a:bodyPr/>
        <a:lstStyle/>
        <a:p>
          <a:endParaRPr lang="en-US"/>
        </a:p>
      </dgm:t>
    </dgm:pt>
    <dgm:pt modelId="{A33BE2B8-B576-4720-9D5D-699B51B7DE06}" type="sibTrans" cxnId="{6E932709-6D04-4377-954B-C7023381D6F8}">
      <dgm:prSet/>
      <dgm:spPr/>
      <dgm:t>
        <a:bodyPr/>
        <a:lstStyle/>
        <a:p>
          <a:endParaRPr lang="en-US"/>
        </a:p>
      </dgm:t>
    </dgm:pt>
    <dgm:pt modelId="{71AC4EC4-F30B-48A8-BE59-489E4FED81C2}">
      <dgm:prSet/>
      <dgm:spPr>
        <a:ln>
          <a:noFill/>
        </a:ln>
      </dgm:spPr>
      <dgm:t>
        <a:bodyPr/>
        <a:lstStyle/>
        <a:p>
          <a:pPr rtl="0"/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Travel Interests: ‘Night Club’</a:t>
          </a:r>
        </a:p>
      </dgm:t>
    </dgm:pt>
    <dgm:pt modelId="{FFD5DE0F-0C7E-4262-8925-34C47DA842BD}" type="parTrans" cxnId="{8699BD9B-AF4F-40AE-8089-F4DBB05EB864}">
      <dgm:prSet/>
      <dgm:spPr/>
      <dgm:t>
        <a:bodyPr/>
        <a:lstStyle/>
        <a:p>
          <a:endParaRPr lang="en-US"/>
        </a:p>
      </dgm:t>
    </dgm:pt>
    <dgm:pt modelId="{EEF066C9-1833-4F12-988B-45B9236A6D06}" type="sibTrans" cxnId="{8699BD9B-AF4F-40AE-8089-F4DBB05EB864}">
      <dgm:prSet/>
      <dgm:spPr/>
      <dgm:t>
        <a:bodyPr/>
        <a:lstStyle/>
        <a:p>
          <a:endParaRPr lang="en-US"/>
        </a:p>
      </dgm:t>
    </dgm:pt>
    <dgm:pt modelId="{6A98A188-A3E6-4997-9372-E5304A1D3C6C}" type="pres">
      <dgm:prSet presAssocID="{E0BF3064-3696-462F-890E-CDC7A8093DA6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FC5EE154-6993-4C52-AB91-997683F3A4DF}" type="pres">
      <dgm:prSet presAssocID="{E0BF3064-3696-462F-890E-CDC7A8093DA6}" presName="Name1" presStyleCnt="0"/>
      <dgm:spPr/>
    </dgm:pt>
    <dgm:pt modelId="{CB55F207-987C-4199-B4C7-F02B042A9962}" type="pres">
      <dgm:prSet presAssocID="{E0BF3064-3696-462F-890E-CDC7A8093DA6}" presName="cycle" presStyleCnt="0"/>
      <dgm:spPr/>
    </dgm:pt>
    <dgm:pt modelId="{52421BE8-F7A4-4B26-B4C4-05B824A396DB}" type="pres">
      <dgm:prSet presAssocID="{E0BF3064-3696-462F-890E-CDC7A8093DA6}" presName="srcNode" presStyleLbl="node1" presStyleIdx="0" presStyleCnt="3"/>
      <dgm:spPr/>
    </dgm:pt>
    <dgm:pt modelId="{37A3B135-1924-4F05-B9DB-F1EC47D1270F}" type="pres">
      <dgm:prSet presAssocID="{E0BF3064-3696-462F-890E-CDC7A8093DA6}" presName="conn" presStyleLbl="parChTrans1D2" presStyleIdx="0" presStyleCnt="1"/>
      <dgm:spPr/>
      <dgm:t>
        <a:bodyPr/>
        <a:lstStyle/>
        <a:p>
          <a:endParaRPr lang="en-US"/>
        </a:p>
      </dgm:t>
    </dgm:pt>
    <dgm:pt modelId="{72373E87-196E-4527-B1F9-DEB13DE7C731}" type="pres">
      <dgm:prSet presAssocID="{E0BF3064-3696-462F-890E-CDC7A8093DA6}" presName="extraNode" presStyleLbl="node1" presStyleIdx="0" presStyleCnt="3"/>
      <dgm:spPr/>
    </dgm:pt>
    <dgm:pt modelId="{FB3AC7A6-7750-46BC-96FC-FB20A50FF1F4}" type="pres">
      <dgm:prSet presAssocID="{E0BF3064-3696-462F-890E-CDC7A8093DA6}" presName="dstNode" presStyleLbl="node1" presStyleIdx="0" presStyleCnt="3"/>
      <dgm:spPr/>
    </dgm:pt>
    <dgm:pt modelId="{38918A1D-E0F7-438D-8A94-316A3EAD0679}" type="pres">
      <dgm:prSet presAssocID="{E6D002EC-11A7-4937-8025-C9E8CEF1CEEC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44671E-8E03-4366-9DAC-F78D8462F7CE}" type="pres">
      <dgm:prSet presAssocID="{E6D002EC-11A7-4937-8025-C9E8CEF1CEEC}" presName="accent_1" presStyleCnt="0"/>
      <dgm:spPr/>
    </dgm:pt>
    <dgm:pt modelId="{A30EE8F2-3B68-4085-A071-4D92DC075BBE}" type="pres">
      <dgm:prSet presAssocID="{E6D002EC-11A7-4937-8025-C9E8CEF1CEEC}" presName="accentRepeatNode" presStyleLbl="solidFgAcc1" presStyleIdx="0" presStyleCnt="3"/>
      <dgm:spPr>
        <a:ln>
          <a:solidFill>
            <a:schemeClr val="accent1"/>
          </a:solidFill>
        </a:ln>
      </dgm:spPr>
    </dgm:pt>
    <dgm:pt modelId="{DAA2D3FA-35AC-4054-B5CA-329E202E588A}" type="pres">
      <dgm:prSet presAssocID="{D47A0D5B-3F97-4207-B22A-C22486482A19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936F22-9284-422D-85CF-EF8B0DA99D0B}" type="pres">
      <dgm:prSet presAssocID="{D47A0D5B-3F97-4207-B22A-C22486482A19}" presName="accent_2" presStyleCnt="0"/>
      <dgm:spPr/>
    </dgm:pt>
    <dgm:pt modelId="{F32B94EC-58B9-43CD-9CFC-EC0B27B45ED0}" type="pres">
      <dgm:prSet presAssocID="{D47A0D5B-3F97-4207-B22A-C22486482A19}" presName="accentRepeatNode" presStyleLbl="solidFgAcc1" presStyleIdx="1" presStyleCnt="3"/>
      <dgm:spPr>
        <a:ln>
          <a:solidFill>
            <a:schemeClr val="accent1"/>
          </a:solidFill>
        </a:ln>
      </dgm:spPr>
    </dgm:pt>
    <dgm:pt modelId="{83C3ACCB-956B-43A0-9C2A-6C7700A4BE75}" type="pres">
      <dgm:prSet presAssocID="{71AC4EC4-F30B-48A8-BE59-489E4FED81C2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966DFA-511E-4EAB-A095-9A485A1C0F8E}" type="pres">
      <dgm:prSet presAssocID="{71AC4EC4-F30B-48A8-BE59-489E4FED81C2}" presName="accent_3" presStyleCnt="0"/>
      <dgm:spPr/>
    </dgm:pt>
    <dgm:pt modelId="{1E32B451-78DA-4465-BFEF-0732EED0F5C4}" type="pres">
      <dgm:prSet presAssocID="{71AC4EC4-F30B-48A8-BE59-489E4FED81C2}" presName="accentRepeatNode" presStyleLbl="solidFgAcc1" presStyleIdx="2" presStyleCnt="3"/>
      <dgm:spPr>
        <a:ln>
          <a:solidFill>
            <a:schemeClr val="accent1"/>
          </a:solidFill>
        </a:ln>
      </dgm:spPr>
    </dgm:pt>
  </dgm:ptLst>
  <dgm:cxnLst>
    <dgm:cxn modelId="{8699BD9B-AF4F-40AE-8089-F4DBB05EB864}" srcId="{E0BF3064-3696-462F-890E-CDC7A8093DA6}" destId="{71AC4EC4-F30B-48A8-BE59-489E4FED81C2}" srcOrd="2" destOrd="0" parTransId="{FFD5DE0F-0C7E-4262-8925-34C47DA842BD}" sibTransId="{EEF066C9-1833-4F12-988B-45B9236A6D06}"/>
    <dgm:cxn modelId="{955F9A35-5F0A-494B-A212-2CE51B23F44F}" type="presOf" srcId="{12475B17-7679-439C-AACA-4818CD2D632A}" destId="{37A3B135-1924-4F05-B9DB-F1EC47D1270F}" srcOrd="0" destOrd="0" presId="urn:microsoft.com/office/officeart/2008/layout/VerticalCurvedList"/>
    <dgm:cxn modelId="{642F3CC7-7B34-480F-800D-1FB2AD0619EA}" type="presOf" srcId="{E0BF3064-3696-462F-890E-CDC7A8093DA6}" destId="{6A98A188-A3E6-4997-9372-E5304A1D3C6C}" srcOrd="0" destOrd="0" presId="urn:microsoft.com/office/officeart/2008/layout/VerticalCurvedList"/>
    <dgm:cxn modelId="{6E932709-6D04-4377-954B-C7023381D6F8}" srcId="{E0BF3064-3696-462F-890E-CDC7A8093DA6}" destId="{D47A0D5B-3F97-4207-B22A-C22486482A19}" srcOrd="1" destOrd="0" parTransId="{CC820730-7F76-4576-84AD-71FA5A993802}" sibTransId="{A33BE2B8-B576-4720-9D5D-699B51B7DE06}"/>
    <dgm:cxn modelId="{C9C4B535-C148-4B83-87BA-77DCB41596FB}" type="presOf" srcId="{E6D002EC-11A7-4937-8025-C9E8CEF1CEEC}" destId="{38918A1D-E0F7-438D-8A94-316A3EAD0679}" srcOrd="0" destOrd="0" presId="urn:microsoft.com/office/officeart/2008/layout/VerticalCurvedList"/>
    <dgm:cxn modelId="{52CA3952-A0D7-43B2-9D28-F95C74A2BB11}" type="presOf" srcId="{D47A0D5B-3F97-4207-B22A-C22486482A19}" destId="{DAA2D3FA-35AC-4054-B5CA-329E202E588A}" srcOrd="0" destOrd="0" presId="urn:microsoft.com/office/officeart/2008/layout/VerticalCurvedList"/>
    <dgm:cxn modelId="{5B3BFEB3-C1B7-4222-A42C-5C1D516CFB68}" type="presOf" srcId="{71AC4EC4-F30B-48A8-BE59-489E4FED81C2}" destId="{83C3ACCB-956B-43A0-9C2A-6C7700A4BE75}" srcOrd="0" destOrd="0" presId="urn:microsoft.com/office/officeart/2008/layout/VerticalCurvedList"/>
    <dgm:cxn modelId="{2812DA26-B91A-4E77-82E2-D1514C91624E}" srcId="{E0BF3064-3696-462F-890E-CDC7A8093DA6}" destId="{E6D002EC-11A7-4937-8025-C9E8CEF1CEEC}" srcOrd="0" destOrd="0" parTransId="{CBB37A36-D177-4CA8-98B5-6CE4F55ECDAF}" sibTransId="{12475B17-7679-439C-AACA-4818CD2D632A}"/>
    <dgm:cxn modelId="{6BC5B836-F5BE-4A4F-A92B-5094057F3935}" type="presParOf" srcId="{6A98A188-A3E6-4997-9372-E5304A1D3C6C}" destId="{FC5EE154-6993-4C52-AB91-997683F3A4DF}" srcOrd="0" destOrd="0" presId="urn:microsoft.com/office/officeart/2008/layout/VerticalCurvedList"/>
    <dgm:cxn modelId="{9DBE4AF8-16B3-4DDE-B389-143B4B69219E}" type="presParOf" srcId="{FC5EE154-6993-4C52-AB91-997683F3A4DF}" destId="{CB55F207-987C-4199-B4C7-F02B042A9962}" srcOrd="0" destOrd="0" presId="urn:microsoft.com/office/officeart/2008/layout/VerticalCurvedList"/>
    <dgm:cxn modelId="{EDD04F78-B55D-4C9F-90AC-F63992138ECE}" type="presParOf" srcId="{CB55F207-987C-4199-B4C7-F02B042A9962}" destId="{52421BE8-F7A4-4B26-B4C4-05B824A396DB}" srcOrd="0" destOrd="0" presId="urn:microsoft.com/office/officeart/2008/layout/VerticalCurvedList"/>
    <dgm:cxn modelId="{DE579FCB-5888-4577-8861-C8948F30A121}" type="presParOf" srcId="{CB55F207-987C-4199-B4C7-F02B042A9962}" destId="{37A3B135-1924-4F05-B9DB-F1EC47D1270F}" srcOrd="1" destOrd="0" presId="urn:microsoft.com/office/officeart/2008/layout/VerticalCurvedList"/>
    <dgm:cxn modelId="{26028D35-078B-43F3-80F2-68A4B291D6C0}" type="presParOf" srcId="{CB55F207-987C-4199-B4C7-F02B042A9962}" destId="{72373E87-196E-4527-B1F9-DEB13DE7C731}" srcOrd="2" destOrd="0" presId="urn:microsoft.com/office/officeart/2008/layout/VerticalCurvedList"/>
    <dgm:cxn modelId="{94867153-A1AB-4755-B939-9F1E0C9D82A8}" type="presParOf" srcId="{CB55F207-987C-4199-B4C7-F02B042A9962}" destId="{FB3AC7A6-7750-46BC-96FC-FB20A50FF1F4}" srcOrd="3" destOrd="0" presId="urn:microsoft.com/office/officeart/2008/layout/VerticalCurvedList"/>
    <dgm:cxn modelId="{F2504317-FF2F-40C4-8C1D-600DAD16CF40}" type="presParOf" srcId="{FC5EE154-6993-4C52-AB91-997683F3A4DF}" destId="{38918A1D-E0F7-438D-8A94-316A3EAD0679}" srcOrd="1" destOrd="0" presId="urn:microsoft.com/office/officeart/2008/layout/VerticalCurvedList"/>
    <dgm:cxn modelId="{CEA060C7-6E5F-48DC-909B-7B9E20BF84F5}" type="presParOf" srcId="{FC5EE154-6993-4C52-AB91-997683F3A4DF}" destId="{2E44671E-8E03-4366-9DAC-F78D8462F7CE}" srcOrd="2" destOrd="0" presId="urn:microsoft.com/office/officeart/2008/layout/VerticalCurvedList"/>
    <dgm:cxn modelId="{1874C5B4-5CE7-4371-BF7F-E750ED379F60}" type="presParOf" srcId="{2E44671E-8E03-4366-9DAC-F78D8462F7CE}" destId="{A30EE8F2-3B68-4085-A071-4D92DC075BBE}" srcOrd="0" destOrd="0" presId="urn:microsoft.com/office/officeart/2008/layout/VerticalCurvedList"/>
    <dgm:cxn modelId="{29D8ED4B-9227-44A0-8A87-626546006847}" type="presParOf" srcId="{FC5EE154-6993-4C52-AB91-997683F3A4DF}" destId="{DAA2D3FA-35AC-4054-B5CA-329E202E588A}" srcOrd="3" destOrd="0" presId="urn:microsoft.com/office/officeart/2008/layout/VerticalCurvedList"/>
    <dgm:cxn modelId="{8985E558-99DF-48BC-8330-F0A9A845EC94}" type="presParOf" srcId="{FC5EE154-6993-4C52-AB91-997683F3A4DF}" destId="{55936F22-9284-422D-85CF-EF8B0DA99D0B}" srcOrd="4" destOrd="0" presId="urn:microsoft.com/office/officeart/2008/layout/VerticalCurvedList"/>
    <dgm:cxn modelId="{A2428077-C260-4B5C-B1AD-E9271D0989E5}" type="presParOf" srcId="{55936F22-9284-422D-85CF-EF8B0DA99D0B}" destId="{F32B94EC-58B9-43CD-9CFC-EC0B27B45ED0}" srcOrd="0" destOrd="0" presId="urn:microsoft.com/office/officeart/2008/layout/VerticalCurvedList"/>
    <dgm:cxn modelId="{E2F2AE9B-8B77-4652-8103-BE8D00C43AEC}" type="presParOf" srcId="{FC5EE154-6993-4C52-AB91-997683F3A4DF}" destId="{83C3ACCB-956B-43A0-9C2A-6C7700A4BE75}" srcOrd="5" destOrd="0" presId="urn:microsoft.com/office/officeart/2008/layout/VerticalCurvedList"/>
    <dgm:cxn modelId="{590066F9-4502-4A6D-803F-B112787F0594}" type="presParOf" srcId="{FC5EE154-6993-4C52-AB91-997683F3A4DF}" destId="{69966DFA-511E-4EAB-A095-9A485A1C0F8E}" srcOrd="6" destOrd="0" presId="urn:microsoft.com/office/officeart/2008/layout/VerticalCurvedList"/>
    <dgm:cxn modelId="{D3854A1B-888B-4424-8518-D81C3A53CC35}" type="presParOf" srcId="{69966DFA-511E-4EAB-A095-9A485A1C0F8E}" destId="{1E32B451-78DA-4465-BFEF-0732EED0F5C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917C4A7-2D8D-4530-B9B5-50BB237AB094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BE23DB1-9ACC-4348-8326-1FE27E61EC5C}">
      <dgm:prSet/>
      <dgm:spPr>
        <a:ln>
          <a:noFill/>
        </a:ln>
      </dgm:spPr>
      <dgm:t>
        <a:bodyPr/>
        <a:lstStyle/>
        <a:p>
          <a:pPr rtl="0"/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Min 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trip </a:t>
          </a:r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cost per day: $200</a:t>
          </a:r>
        </a:p>
      </dgm:t>
    </dgm:pt>
    <dgm:pt modelId="{62A6C9B6-68E2-434C-A719-C5C411E83A3D}" type="parTrans" cxnId="{8C678747-B76E-4638-867F-4736DDDF9D9A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DC2BAD0-BEE8-4EE1-A3A0-EC127861E6F1}" type="sibTrans" cxnId="{8C678747-B76E-4638-867F-4736DDDF9D9A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054F84E-F848-481B-9A7F-16E1E1BA7CC4}">
      <dgm:prSet/>
      <dgm:spPr>
        <a:ln>
          <a:solidFill>
            <a:schemeClr val="accent1"/>
          </a:solidFill>
        </a:ln>
      </dgm:spPr>
      <dgm:t>
        <a:bodyPr/>
        <a:lstStyle/>
        <a:p>
          <a:pPr rtl="0"/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Max </a:t>
          </a:r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trip </a:t>
          </a:r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cost pre day: $500</a:t>
          </a:r>
        </a:p>
      </dgm:t>
    </dgm:pt>
    <dgm:pt modelId="{93AE72EB-06AB-4F14-8F92-1801E471FBD9}" type="parTrans" cxnId="{CB190A8D-98F5-4939-955D-8610DE3E31F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E8CFCA0-13DF-454F-936A-680FE86F2F9C}" type="sibTrans" cxnId="{CB190A8D-98F5-4939-955D-8610DE3E31F8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20C67C0-9F29-469A-BC41-8EEA0A2D4D5B}">
      <dgm:prSet/>
      <dgm:spPr>
        <a:ln>
          <a:noFill/>
        </a:ln>
      </dgm:spPr>
      <dgm:t>
        <a:bodyPr/>
        <a:lstStyle/>
        <a:p>
          <a:pPr rtl="0"/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Travel</a:t>
          </a:r>
          <a:r>
            <a:rPr lang="en-US" i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Interests</a:t>
          </a:r>
          <a:r>
            <a:rPr lang="en-US" i="1" dirty="0">
              <a:latin typeface="Times New Roman" panose="02020603050405020304" pitchFamily="18" charset="0"/>
              <a:cs typeface="Times New Roman" panose="02020603050405020304" pitchFamily="18" charset="0"/>
            </a:rPr>
            <a:t>: </a:t>
          </a:r>
          <a:r>
            <a:rPr lang="en-US" i="0" dirty="0">
              <a:latin typeface="Times New Roman" panose="02020603050405020304" pitchFamily="18" charset="0"/>
              <a:cs typeface="Times New Roman" panose="02020603050405020304" pitchFamily="18" charset="0"/>
            </a:rPr>
            <a:t>‘Hotel</a:t>
          </a:r>
          <a:r>
            <a:rPr lang="en-US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’</a:t>
          </a:r>
          <a:endParaRPr lang="en-US" i="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EA45AE3-531F-486B-AC9F-ABD8DFA339FE}" type="parTrans" cxnId="{A29C200B-FE4F-4A7C-9277-1CC455AD7FB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270FDF1-EE62-4ECA-82A2-1801332931AA}" type="sibTrans" cxnId="{A29C200B-FE4F-4A7C-9277-1CC455AD7FB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4F4FC4-63DE-48F0-9482-2D98CED60EBE}" type="pres">
      <dgm:prSet presAssocID="{6917C4A7-2D8D-4530-B9B5-50BB237AB094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954FC416-54C7-4629-9588-5FEFA98A9DD2}" type="pres">
      <dgm:prSet presAssocID="{6917C4A7-2D8D-4530-B9B5-50BB237AB094}" presName="Name1" presStyleCnt="0"/>
      <dgm:spPr/>
    </dgm:pt>
    <dgm:pt modelId="{E9309085-E3EC-4DE3-B23E-1872042F0790}" type="pres">
      <dgm:prSet presAssocID="{6917C4A7-2D8D-4530-B9B5-50BB237AB094}" presName="cycle" presStyleCnt="0"/>
      <dgm:spPr/>
    </dgm:pt>
    <dgm:pt modelId="{53AC2593-6411-4C88-8C09-7A311005A991}" type="pres">
      <dgm:prSet presAssocID="{6917C4A7-2D8D-4530-B9B5-50BB237AB094}" presName="srcNode" presStyleLbl="node1" presStyleIdx="0" presStyleCnt="3"/>
      <dgm:spPr/>
    </dgm:pt>
    <dgm:pt modelId="{52B3280F-ECBB-4936-AF3A-B4C577911E72}" type="pres">
      <dgm:prSet presAssocID="{6917C4A7-2D8D-4530-B9B5-50BB237AB094}" presName="conn" presStyleLbl="parChTrans1D2" presStyleIdx="0" presStyleCnt="1"/>
      <dgm:spPr/>
      <dgm:t>
        <a:bodyPr/>
        <a:lstStyle/>
        <a:p>
          <a:endParaRPr lang="en-US"/>
        </a:p>
      </dgm:t>
    </dgm:pt>
    <dgm:pt modelId="{36C93FBC-985F-4870-B098-B9B7D7DB7626}" type="pres">
      <dgm:prSet presAssocID="{6917C4A7-2D8D-4530-B9B5-50BB237AB094}" presName="extraNode" presStyleLbl="node1" presStyleIdx="0" presStyleCnt="3"/>
      <dgm:spPr/>
    </dgm:pt>
    <dgm:pt modelId="{5C59038B-B48A-49F4-98C1-822F8553045A}" type="pres">
      <dgm:prSet presAssocID="{6917C4A7-2D8D-4530-B9B5-50BB237AB094}" presName="dstNode" presStyleLbl="node1" presStyleIdx="0" presStyleCnt="3"/>
      <dgm:spPr/>
    </dgm:pt>
    <dgm:pt modelId="{BB04D005-564C-44A4-ACE6-A8DF158408EB}" type="pres">
      <dgm:prSet presAssocID="{2BE23DB1-9ACC-4348-8326-1FE27E61EC5C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AD3501-7FB8-4BDD-A892-D041AE622DA7}" type="pres">
      <dgm:prSet presAssocID="{2BE23DB1-9ACC-4348-8326-1FE27E61EC5C}" presName="accent_1" presStyleCnt="0"/>
      <dgm:spPr/>
    </dgm:pt>
    <dgm:pt modelId="{5C4AE89E-08D7-4558-B924-5041F35C1C92}" type="pres">
      <dgm:prSet presAssocID="{2BE23DB1-9ACC-4348-8326-1FE27E61EC5C}" presName="accentRepeatNode" presStyleLbl="solidFgAcc1" presStyleIdx="0" presStyleCnt="3"/>
      <dgm:spPr>
        <a:ln>
          <a:solidFill>
            <a:schemeClr val="accent1"/>
          </a:solidFill>
        </a:ln>
      </dgm:spPr>
    </dgm:pt>
    <dgm:pt modelId="{4E6CF7D2-AAD7-469F-B2B4-60A6F2741249}" type="pres">
      <dgm:prSet presAssocID="{F054F84E-F848-481B-9A7F-16E1E1BA7CC4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67179F-4050-44D6-8A93-6033A64BBB5F}" type="pres">
      <dgm:prSet presAssocID="{F054F84E-F848-481B-9A7F-16E1E1BA7CC4}" presName="accent_2" presStyleCnt="0"/>
      <dgm:spPr/>
    </dgm:pt>
    <dgm:pt modelId="{7B3695EE-7732-43B2-8DE4-A8CAD66A0A17}" type="pres">
      <dgm:prSet presAssocID="{F054F84E-F848-481B-9A7F-16E1E1BA7CC4}" presName="accentRepeatNode" presStyleLbl="solidFgAcc1" presStyleIdx="1" presStyleCnt="3"/>
      <dgm:spPr>
        <a:ln>
          <a:solidFill>
            <a:schemeClr val="accent1"/>
          </a:solidFill>
        </a:ln>
      </dgm:spPr>
    </dgm:pt>
    <dgm:pt modelId="{29B842F8-1C41-4DB6-9245-C39C03ED517B}" type="pres">
      <dgm:prSet presAssocID="{820C67C0-9F29-469A-BC41-8EEA0A2D4D5B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D12979-8267-4D09-ABD1-5F39EE9E25C3}" type="pres">
      <dgm:prSet presAssocID="{820C67C0-9F29-469A-BC41-8EEA0A2D4D5B}" presName="accent_3" presStyleCnt="0"/>
      <dgm:spPr/>
    </dgm:pt>
    <dgm:pt modelId="{D3760624-AF42-41B1-B2EB-50C65138CF44}" type="pres">
      <dgm:prSet presAssocID="{820C67C0-9F29-469A-BC41-8EEA0A2D4D5B}" presName="accentRepeatNode" presStyleLbl="solidFgAcc1" presStyleIdx="2" presStyleCnt="3"/>
      <dgm:spPr>
        <a:ln>
          <a:solidFill>
            <a:schemeClr val="accent1"/>
          </a:solidFill>
        </a:ln>
      </dgm:spPr>
    </dgm:pt>
  </dgm:ptLst>
  <dgm:cxnLst>
    <dgm:cxn modelId="{A29C200B-FE4F-4A7C-9277-1CC455AD7FB9}" srcId="{6917C4A7-2D8D-4530-B9B5-50BB237AB094}" destId="{820C67C0-9F29-469A-BC41-8EEA0A2D4D5B}" srcOrd="2" destOrd="0" parTransId="{8EA45AE3-531F-486B-AC9F-ABD8DFA339FE}" sibTransId="{4270FDF1-EE62-4ECA-82A2-1801332931AA}"/>
    <dgm:cxn modelId="{784F79D1-49F6-4FA3-984A-2B5CBBE6128D}" type="presOf" srcId="{2BE23DB1-9ACC-4348-8326-1FE27E61EC5C}" destId="{BB04D005-564C-44A4-ACE6-A8DF158408EB}" srcOrd="0" destOrd="0" presId="urn:microsoft.com/office/officeart/2008/layout/VerticalCurvedList"/>
    <dgm:cxn modelId="{C2AAF0BD-BD15-4058-BE82-A9C273BA79FA}" type="presOf" srcId="{6917C4A7-2D8D-4530-B9B5-50BB237AB094}" destId="{1E4F4FC4-63DE-48F0-9482-2D98CED60EBE}" srcOrd="0" destOrd="0" presId="urn:microsoft.com/office/officeart/2008/layout/VerticalCurvedList"/>
    <dgm:cxn modelId="{8C678747-B76E-4638-867F-4736DDDF9D9A}" srcId="{6917C4A7-2D8D-4530-B9B5-50BB237AB094}" destId="{2BE23DB1-9ACC-4348-8326-1FE27E61EC5C}" srcOrd="0" destOrd="0" parTransId="{62A6C9B6-68E2-434C-A719-C5C411E83A3D}" sibTransId="{2DC2BAD0-BEE8-4EE1-A3A0-EC127861E6F1}"/>
    <dgm:cxn modelId="{CB190A8D-98F5-4939-955D-8610DE3E31F8}" srcId="{6917C4A7-2D8D-4530-B9B5-50BB237AB094}" destId="{F054F84E-F848-481B-9A7F-16E1E1BA7CC4}" srcOrd="1" destOrd="0" parTransId="{93AE72EB-06AB-4F14-8F92-1801E471FBD9}" sibTransId="{BE8CFCA0-13DF-454F-936A-680FE86F2F9C}"/>
    <dgm:cxn modelId="{B86E0BE8-776D-47F2-99EB-8CB3664B7CAE}" type="presOf" srcId="{820C67C0-9F29-469A-BC41-8EEA0A2D4D5B}" destId="{29B842F8-1C41-4DB6-9245-C39C03ED517B}" srcOrd="0" destOrd="0" presId="urn:microsoft.com/office/officeart/2008/layout/VerticalCurvedList"/>
    <dgm:cxn modelId="{318F7A35-617B-4775-8805-BD0347DC9A54}" type="presOf" srcId="{F054F84E-F848-481B-9A7F-16E1E1BA7CC4}" destId="{4E6CF7D2-AAD7-469F-B2B4-60A6F2741249}" srcOrd="0" destOrd="0" presId="urn:microsoft.com/office/officeart/2008/layout/VerticalCurvedList"/>
    <dgm:cxn modelId="{BA2FAC6E-EB71-458B-A326-B48D814C91D8}" type="presOf" srcId="{2DC2BAD0-BEE8-4EE1-A3A0-EC127861E6F1}" destId="{52B3280F-ECBB-4936-AF3A-B4C577911E72}" srcOrd="0" destOrd="0" presId="urn:microsoft.com/office/officeart/2008/layout/VerticalCurvedList"/>
    <dgm:cxn modelId="{5E865D4C-4091-428E-927E-839D160D0443}" type="presParOf" srcId="{1E4F4FC4-63DE-48F0-9482-2D98CED60EBE}" destId="{954FC416-54C7-4629-9588-5FEFA98A9DD2}" srcOrd="0" destOrd="0" presId="urn:microsoft.com/office/officeart/2008/layout/VerticalCurvedList"/>
    <dgm:cxn modelId="{061B67B2-3F00-4AE9-80A0-F0CB4C983777}" type="presParOf" srcId="{954FC416-54C7-4629-9588-5FEFA98A9DD2}" destId="{E9309085-E3EC-4DE3-B23E-1872042F0790}" srcOrd="0" destOrd="0" presId="urn:microsoft.com/office/officeart/2008/layout/VerticalCurvedList"/>
    <dgm:cxn modelId="{1F50CCF1-4912-4445-900E-18BD39C86F3F}" type="presParOf" srcId="{E9309085-E3EC-4DE3-B23E-1872042F0790}" destId="{53AC2593-6411-4C88-8C09-7A311005A991}" srcOrd="0" destOrd="0" presId="urn:microsoft.com/office/officeart/2008/layout/VerticalCurvedList"/>
    <dgm:cxn modelId="{7B73FF1F-3BBD-4232-A05F-1BA2349DF594}" type="presParOf" srcId="{E9309085-E3EC-4DE3-B23E-1872042F0790}" destId="{52B3280F-ECBB-4936-AF3A-B4C577911E72}" srcOrd="1" destOrd="0" presId="urn:microsoft.com/office/officeart/2008/layout/VerticalCurvedList"/>
    <dgm:cxn modelId="{0000F67A-4A3D-426D-8AC9-D4B1727FF7AC}" type="presParOf" srcId="{E9309085-E3EC-4DE3-B23E-1872042F0790}" destId="{36C93FBC-985F-4870-B098-B9B7D7DB7626}" srcOrd="2" destOrd="0" presId="urn:microsoft.com/office/officeart/2008/layout/VerticalCurvedList"/>
    <dgm:cxn modelId="{207E4587-4A0F-4775-B8A4-55E2B6183470}" type="presParOf" srcId="{E9309085-E3EC-4DE3-B23E-1872042F0790}" destId="{5C59038B-B48A-49F4-98C1-822F8553045A}" srcOrd="3" destOrd="0" presId="urn:microsoft.com/office/officeart/2008/layout/VerticalCurvedList"/>
    <dgm:cxn modelId="{F24343A1-B89A-49A3-885C-7BE8B2598B39}" type="presParOf" srcId="{954FC416-54C7-4629-9588-5FEFA98A9DD2}" destId="{BB04D005-564C-44A4-ACE6-A8DF158408EB}" srcOrd="1" destOrd="0" presId="urn:microsoft.com/office/officeart/2008/layout/VerticalCurvedList"/>
    <dgm:cxn modelId="{05668CCE-EF47-4BCA-9304-864E089A692E}" type="presParOf" srcId="{954FC416-54C7-4629-9588-5FEFA98A9DD2}" destId="{E7AD3501-7FB8-4BDD-A892-D041AE622DA7}" srcOrd="2" destOrd="0" presId="urn:microsoft.com/office/officeart/2008/layout/VerticalCurvedList"/>
    <dgm:cxn modelId="{D4F1D44A-ED81-4E35-B3D8-495C2B1933B4}" type="presParOf" srcId="{E7AD3501-7FB8-4BDD-A892-D041AE622DA7}" destId="{5C4AE89E-08D7-4558-B924-5041F35C1C92}" srcOrd="0" destOrd="0" presId="urn:microsoft.com/office/officeart/2008/layout/VerticalCurvedList"/>
    <dgm:cxn modelId="{9036A8D5-C879-478E-AC10-47C6F72C66E3}" type="presParOf" srcId="{954FC416-54C7-4629-9588-5FEFA98A9DD2}" destId="{4E6CF7D2-AAD7-469F-B2B4-60A6F2741249}" srcOrd="3" destOrd="0" presId="urn:microsoft.com/office/officeart/2008/layout/VerticalCurvedList"/>
    <dgm:cxn modelId="{88A64AC7-D2BA-40A2-A1CE-588000CEB455}" type="presParOf" srcId="{954FC416-54C7-4629-9588-5FEFA98A9DD2}" destId="{F067179F-4050-44D6-8A93-6033A64BBB5F}" srcOrd="4" destOrd="0" presId="urn:microsoft.com/office/officeart/2008/layout/VerticalCurvedList"/>
    <dgm:cxn modelId="{B0209443-0B40-4F3B-AE57-A57A4625F18E}" type="presParOf" srcId="{F067179F-4050-44D6-8A93-6033A64BBB5F}" destId="{7B3695EE-7732-43B2-8DE4-A8CAD66A0A17}" srcOrd="0" destOrd="0" presId="urn:microsoft.com/office/officeart/2008/layout/VerticalCurvedList"/>
    <dgm:cxn modelId="{FC336CC5-6D01-4989-954C-EDC1CCBFA293}" type="presParOf" srcId="{954FC416-54C7-4629-9588-5FEFA98A9DD2}" destId="{29B842F8-1C41-4DB6-9245-C39C03ED517B}" srcOrd="5" destOrd="0" presId="urn:microsoft.com/office/officeart/2008/layout/VerticalCurvedList"/>
    <dgm:cxn modelId="{CB9AE1BF-A2BF-4AC5-BE09-39C910E25D9F}" type="presParOf" srcId="{954FC416-54C7-4629-9588-5FEFA98A9DD2}" destId="{52D12979-8267-4D09-ABD1-5F39EE9E25C3}" srcOrd="6" destOrd="0" presId="urn:microsoft.com/office/officeart/2008/layout/VerticalCurvedList"/>
    <dgm:cxn modelId="{361F20E9-0CBB-469D-AECE-EA3551264C1B}" type="presParOf" srcId="{52D12979-8267-4D09-ABD1-5F39EE9E25C3}" destId="{D3760624-AF42-41B1-B2EB-50C65138CF4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509D97-C732-4246-8871-003C5CC614A0}">
      <dsp:nvSpPr>
        <dsp:cNvPr id="0" name=""/>
        <dsp:cNvSpPr/>
      </dsp:nvSpPr>
      <dsp:spPr>
        <a:xfrm>
          <a:off x="-253206" y="-26382"/>
          <a:ext cx="664707" cy="664707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11CD20-656E-48BA-B6C0-36183D05CFB6}">
      <dsp:nvSpPr>
        <dsp:cNvPr id="0" name=""/>
        <dsp:cNvSpPr/>
      </dsp:nvSpPr>
      <dsp:spPr>
        <a:xfrm>
          <a:off x="46108" y="0"/>
          <a:ext cx="3562479" cy="66470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Top cities list (.csv)</a:t>
          </a:r>
          <a:endParaRPr lang="en-US" sz="2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6108" y="0"/>
        <a:ext cx="3562479" cy="6647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1949DF-818E-4DF3-BCB4-34FE9697E9E6}">
      <dsp:nvSpPr>
        <dsp:cNvPr id="0" name=""/>
        <dsp:cNvSpPr/>
      </dsp:nvSpPr>
      <dsp:spPr>
        <a:xfrm>
          <a:off x="-1816007" y="-283243"/>
          <a:ext cx="2181855" cy="2181855"/>
        </a:xfrm>
        <a:prstGeom prst="blockArc">
          <a:avLst>
            <a:gd name="adj1" fmla="val 18900000"/>
            <a:gd name="adj2" fmla="val 2700000"/>
            <a:gd name="adj3" fmla="val 99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346695-7625-42E4-A847-A2EC83E30A9B}">
      <dsp:nvSpPr>
        <dsp:cNvPr id="0" name=""/>
        <dsp:cNvSpPr/>
      </dsp:nvSpPr>
      <dsp:spPr>
        <a:xfrm>
          <a:off x="296945" y="230771"/>
          <a:ext cx="4983629" cy="4614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6299" tIns="40640" rIns="40640" bIns="4064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Obtained from Kaggle </a:t>
          </a:r>
        </a:p>
      </dsp:txBody>
      <dsp:txXfrm>
        <a:off x="296945" y="230771"/>
        <a:ext cx="4983629" cy="461478"/>
      </dsp:txXfrm>
    </dsp:sp>
    <dsp:sp modelId="{E4BE5384-FABF-4FAE-845C-5641734F648C}">
      <dsp:nvSpPr>
        <dsp:cNvPr id="0" name=""/>
        <dsp:cNvSpPr/>
      </dsp:nvSpPr>
      <dsp:spPr>
        <a:xfrm>
          <a:off x="8521" y="173086"/>
          <a:ext cx="576848" cy="5768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F69AD4-8F58-4F43-9C94-BEB3BDFAE861}">
      <dsp:nvSpPr>
        <dsp:cNvPr id="0" name=""/>
        <dsp:cNvSpPr/>
      </dsp:nvSpPr>
      <dsp:spPr>
        <a:xfrm>
          <a:off x="296945" y="923118"/>
          <a:ext cx="4983629" cy="46147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6299" tIns="40640" rIns="40640" bIns="4064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Original source of data is </a:t>
          </a:r>
          <a:r>
            <a:rPr lang="en-US" sz="1600" b="0" i="0" u="sng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Budget Your Trip</a:t>
          </a:r>
          <a:r>
            <a:rPr lang="en-US" sz="16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</a:t>
          </a:r>
          <a:r>
            <a:rPr lang="en-US" sz="16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huge repository of data for typical travel destinations</a:t>
          </a:r>
          <a:r>
            <a:rPr lang="en-US" sz="16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</a:t>
          </a:r>
          <a:endParaRPr lang="en-US" sz="1600" u="sng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96945" y="923118"/>
        <a:ext cx="4983629" cy="461478"/>
      </dsp:txXfrm>
    </dsp:sp>
    <dsp:sp modelId="{4EE2FC9D-A6A4-49BF-A861-7C73AC3A19BE}">
      <dsp:nvSpPr>
        <dsp:cNvPr id="0" name=""/>
        <dsp:cNvSpPr/>
      </dsp:nvSpPr>
      <dsp:spPr>
        <a:xfrm>
          <a:off x="8521" y="865433"/>
          <a:ext cx="576848" cy="5768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7DA8AA-0B6D-4C71-9560-54BBA0F939F1}">
      <dsp:nvSpPr>
        <dsp:cNvPr id="0" name=""/>
        <dsp:cNvSpPr/>
      </dsp:nvSpPr>
      <dsp:spPr>
        <a:xfrm>
          <a:off x="-208272" y="-8789"/>
          <a:ext cx="645079" cy="566049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A4AD7E-26A9-471D-82E6-78C72CBA3991}">
      <dsp:nvSpPr>
        <dsp:cNvPr id="0" name=""/>
        <dsp:cNvSpPr/>
      </dsp:nvSpPr>
      <dsp:spPr>
        <a:xfrm>
          <a:off x="0" y="0"/>
          <a:ext cx="4036002" cy="55038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Cost of Living Index (.csv)</a:t>
          </a:r>
          <a:endParaRPr lang="en-US" sz="2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0"/>
        <a:ext cx="4036002" cy="5503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A7CAC8-77E4-4262-B30D-91657891A4B2}">
      <dsp:nvSpPr>
        <dsp:cNvPr id="0" name=""/>
        <dsp:cNvSpPr/>
      </dsp:nvSpPr>
      <dsp:spPr>
        <a:xfrm>
          <a:off x="-2118992" y="-328090"/>
          <a:ext cx="2532286" cy="2532286"/>
        </a:xfrm>
        <a:prstGeom prst="blockArc">
          <a:avLst>
            <a:gd name="adj1" fmla="val 18900000"/>
            <a:gd name="adj2" fmla="val 2700000"/>
            <a:gd name="adj3" fmla="val 853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89AC23-D94F-4CB1-BC10-DFC319032691}">
      <dsp:nvSpPr>
        <dsp:cNvPr id="0" name=""/>
        <dsp:cNvSpPr/>
      </dsp:nvSpPr>
      <dsp:spPr>
        <a:xfrm>
          <a:off x="334140" y="268020"/>
          <a:ext cx="4934323" cy="5359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5423" tIns="40640" rIns="40640" bIns="4064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Obtained from Kaggle</a:t>
          </a:r>
        </a:p>
      </dsp:txBody>
      <dsp:txXfrm>
        <a:off x="334140" y="268020"/>
        <a:ext cx="4934323" cy="535965"/>
      </dsp:txXfrm>
    </dsp:sp>
    <dsp:sp modelId="{ADD70DF4-9366-4029-B4C1-336BE9EB53FD}">
      <dsp:nvSpPr>
        <dsp:cNvPr id="0" name=""/>
        <dsp:cNvSpPr/>
      </dsp:nvSpPr>
      <dsp:spPr>
        <a:xfrm>
          <a:off x="46105" y="247968"/>
          <a:ext cx="576069" cy="57606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228BE6-574E-4FA3-8AEB-E95B5855B9DD}">
      <dsp:nvSpPr>
        <dsp:cNvPr id="0" name=""/>
        <dsp:cNvSpPr/>
      </dsp:nvSpPr>
      <dsp:spPr>
        <a:xfrm>
          <a:off x="334140" y="1073775"/>
          <a:ext cx="4934323" cy="53265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5423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Original source of data is </a:t>
          </a:r>
          <a:r>
            <a:rPr lang="en-US" sz="1600" b="0" i="0" u="sng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Numbeo</a:t>
          </a:r>
          <a:r>
            <a:rPr lang="en-US" sz="1600" b="0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, the world’s largest database on world living conditions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34140" y="1073775"/>
        <a:ext cx="4934323" cy="532653"/>
      </dsp:txXfrm>
    </dsp:sp>
    <dsp:sp modelId="{92C356C0-99BF-4162-87F0-00DA1F567C3D}">
      <dsp:nvSpPr>
        <dsp:cNvPr id="0" name=""/>
        <dsp:cNvSpPr/>
      </dsp:nvSpPr>
      <dsp:spPr>
        <a:xfrm>
          <a:off x="46105" y="1052067"/>
          <a:ext cx="576069" cy="57606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A3B135-1924-4F05-B9DB-F1EC47D1270F}">
      <dsp:nvSpPr>
        <dsp:cNvPr id="0" name=""/>
        <dsp:cNvSpPr/>
      </dsp:nvSpPr>
      <dsp:spPr>
        <a:xfrm>
          <a:off x="-1653572" y="-257334"/>
          <a:ext cx="1979401" cy="1979401"/>
        </a:xfrm>
        <a:prstGeom prst="blockArc">
          <a:avLst>
            <a:gd name="adj1" fmla="val 18900000"/>
            <a:gd name="adj2" fmla="val 2700000"/>
            <a:gd name="adj3" fmla="val 1091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918A1D-E0F7-438D-8A94-316A3EAD0679}">
      <dsp:nvSpPr>
        <dsp:cNvPr id="0" name=""/>
        <dsp:cNvSpPr/>
      </dsp:nvSpPr>
      <dsp:spPr>
        <a:xfrm>
          <a:off x="209384" y="146473"/>
          <a:ext cx="3679104" cy="2929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526" tIns="40640" rIns="40640" bIns="4064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Min trip cost per day: $100</a:t>
          </a:r>
        </a:p>
      </dsp:txBody>
      <dsp:txXfrm>
        <a:off x="209384" y="146473"/>
        <a:ext cx="3679104" cy="292946"/>
      </dsp:txXfrm>
    </dsp:sp>
    <dsp:sp modelId="{A30EE8F2-3B68-4085-A071-4D92DC075BBE}">
      <dsp:nvSpPr>
        <dsp:cNvPr id="0" name=""/>
        <dsp:cNvSpPr/>
      </dsp:nvSpPr>
      <dsp:spPr>
        <a:xfrm>
          <a:off x="26292" y="109854"/>
          <a:ext cx="366183" cy="36618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A2D3FA-35AC-4054-B5CA-329E202E588A}">
      <dsp:nvSpPr>
        <dsp:cNvPr id="0" name=""/>
        <dsp:cNvSpPr/>
      </dsp:nvSpPr>
      <dsp:spPr>
        <a:xfrm>
          <a:off x="315870" y="585893"/>
          <a:ext cx="3572618" cy="2929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526" tIns="40640" rIns="40640" bIns="4064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Max trip cost pre day: $300</a:t>
          </a:r>
        </a:p>
      </dsp:txBody>
      <dsp:txXfrm>
        <a:off x="315870" y="585893"/>
        <a:ext cx="3572618" cy="292946"/>
      </dsp:txXfrm>
    </dsp:sp>
    <dsp:sp modelId="{F32B94EC-58B9-43CD-9CFC-EC0B27B45ED0}">
      <dsp:nvSpPr>
        <dsp:cNvPr id="0" name=""/>
        <dsp:cNvSpPr/>
      </dsp:nvSpPr>
      <dsp:spPr>
        <a:xfrm>
          <a:off x="132778" y="549274"/>
          <a:ext cx="366183" cy="36618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C3ACCB-956B-43A0-9C2A-6C7700A4BE75}">
      <dsp:nvSpPr>
        <dsp:cNvPr id="0" name=""/>
        <dsp:cNvSpPr/>
      </dsp:nvSpPr>
      <dsp:spPr>
        <a:xfrm>
          <a:off x="209384" y="1025313"/>
          <a:ext cx="3679104" cy="2929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526" tIns="40640" rIns="40640" bIns="4064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Travel Interests: ‘Night Club’</a:t>
          </a:r>
        </a:p>
      </dsp:txBody>
      <dsp:txXfrm>
        <a:off x="209384" y="1025313"/>
        <a:ext cx="3679104" cy="292946"/>
      </dsp:txXfrm>
    </dsp:sp>
    <dsp:sp modelId="{1E32B451-78DA-4465-BFEF-0732EED0F5C4}">
      <dsp:nvSpPr>
        <dsp:cNvPr id="0" name=""/>
        <dsp:cNvSpPr/>
      </dsp:nvSpPr>
      <dsp:spPr>
        <a:xfrm>
          <a:off x="26292" y="988694"/>
          <a:ext cx="366183" cy="36618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05.07.2019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.sv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05.07.2019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D78A92-0141-4330-8F3E-FAADFAC23844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1243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xmlns="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xmlns="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xmlns="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xmlns="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xmlns="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xmlns="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xmlns="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xmlns="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xmlns="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xmlns="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xmlns="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xmlns="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xmlns="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xmlns="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xmlns="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xmlns="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xmlns="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xmlns="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xmlns="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xmlns="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xmlns="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xmlns="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xmlns="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xmlns="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xmlns="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xmlns="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xmlns="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xmlns="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xmlns="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xmlns="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xmlns="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xmlns="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xmlns="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xmlns="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xmlns="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xmlns="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xmlns="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xmlns="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xmlns="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xmlns="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xmlns="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xmlns="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xmlns="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xmlns="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xmlns="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xmlns="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xmlns="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xmlns="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xmlns="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xmlns="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xmlns="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xmlns="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xmlns="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xmlns="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xmlns="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xmlns="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xmlns="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xmlns="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xmlns="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xmlns="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xmlns="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xmlns="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xmlns="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xmlns="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xmlns="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xmlns="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xmlns="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xmlns="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xmlns="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xmlns="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xmlns="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xmlns="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xmlns="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xmlns="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="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10" Type="http://schemas.openxmlformats.org/officeDocument/2006/relationships/image" Target="../media/image17.png"/><Relationship Id="rId4" Type="http://schemas.openxmlformats.org/officeDocument/2006/relationships/diagramLayout" Target="../diagrams/layout6.xml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diagramData" Target="../diagrams/data4.xml"/><Relationship Id="rId3" Type="http://schemas.openxmlformats.org/officeDocument/2006/relationships/diagramData" Target="../diagrams/data1.xml"/><Relationship Id="rId21" Type="http://schemas.openxmlformats.org/officeDocument/2006/relationships/diagramColors" Target="../diagrams/colors4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image" Target="../media/image8.jpg"/><Relationship Id="rId16" Type="http://schemas.openxmlformats.org/officeDocument/2006/relationships/diagramColors" Target="../diagrams/colors3.xml"/><Relationship Id="rId20" Type="http://schemas.openxmlformats.org/officeDocument/2006/relationships/diagramQuickStyle" Target="../diagrams/quickStyl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19" Type="http://schemas.openxmlformats.org/officeDocument/2006/relationships/diagramLayout" Target="../diagrams/layout4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Relationship Id="rId22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10" Type="http://schemas.openxmlformats.org/officeDocument/2006/relationships/image" Target="../media/image13.png"/><Relationship Id="rId4" Type="http://schemas.openxmlformats.org/officeDocument/2006/relationships/diagramLayout" Target="../diagrams/layout5.xml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50" b="25850"/>
          <a:stretch>
            <a:fillRect/>
          </a:stretch>
        </p:blipFill>
        <p:spPr>
          <a:xfrm>
            <a:off x="2343150" y="2540683"/>
            <a:ext cx="9840913" cy="217455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87152" y="1732082"/>
            <a:ext cx="9525937" cy="96685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7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</a:t>
            </a:fld>
            <a:endParaRPr lang="ru-RU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902"/>
            <a:ext cx="12192000" cy="17453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407269"/>
            <a:ext cx="12192000" cy="141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40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ABEEDFC-2FFF-44A3-90E8-238752A94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2860" y="1800269"/>
            <a:ext cx="4019550" cy="3400425"/>
          </a:xfrm>
          <a:prstGeom prst="rect">
            <a:avLst/>
          </a:prstGeom>
          <a:ln w="50800"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655" y="1983944"/>
            <a:ext cx="4294909" cy="792369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Results - Hotels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363061" y="144316"/>
            <a:ext cx="620856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10</a:t>
            </a:fld>
            <a:endParaRPr lang="ru-RU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xmlns="" id="{A254BCF0-5D76-4DD0-B784-A0A4DD1C63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5498283"/>
              </p:ext>
            </p:extLst>
          </p:nvPr>
        </p:nvGraphicFramePr>
        <p:xfrm>
          <a:off x="318655" y="3187216"/>
          <a:ext cx="3649133" cy="1464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CD0C9AD-5EE1-42F1-84E5-064E485457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3564" y="395414"/>
            <a:ext cx="4257675" cy="2600325"/>
          </a:xfrm>
          <a:prstGeom prst="rect">
            <a:avLst/>
          </a:prstGeom>
          <a:ln w="50800">
            <a:solidFill>
              <a:schemeClr val="accent3">
                <a:lumMod val="60000"/>
                <a:lumOff val="4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746EC45A-C894-4CE8-9BCF-26FDABCDEE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25699" y="3919582"/>
            <a:ext cx="4343400" cy="2562225"/>
          </a:xfrm>
          <a:prstGeom prst="rect">
            <a:avLst/>
          </a:prstGeom>
          <a:ln w="50800">
            <a:solidFill>
              <a:schemeClr val="accent3">
                <a:lumMod val="40000"/>
                <a:lumOff val="6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808F0522-42A7-4B44-8902-19467F9A12E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34770" y="1330500"/>
            <a:ext cx="3838575" cy="2676525"/>
          </a:xfrm>
          <a:prstGeom prst="rect">
            <a:avLst/>
          </a:prstGeom>
          <a:ln w="50800">
            <a:solidFill>
              <a:schemeClr val="accent4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9517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xmlns="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290" y="4631217"/>
            <a:ext cx="10515600" cy="782638"/>
          </a:xfrm>
        </p:spPr>
        <p:txBody>
          <a:bodyPr>
            <a:noAutofit/>
          </a:bodyPr>
          <a:lstStyle/>
          <a:p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Come visit!</a:t>
            </a:r>
            <a:endParaRPr lang="ru-RU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Truvel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4144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261B2E42-C4DB-4557-A629-FD584DD20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12</a:t>
            </a:fld>
            <a:endParaRPr lang="ru-RU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68AC42F2-09BC-4137-9659-D277DC8E4F66}"/>
              </a:ext>
            </a:extLst>
          </p:cNvPr>
          <p:cNvSpPr txBox="1">
            <a:spLocks/>
          </p:cNvSpPr>
          <p:nvPr/>
        </p:nvSpPr>
        <p:spPr>
          <a:xfrm>
            <a:off x="395654" y="1005292"/>
            <a:ext cx="10286999" cy="575512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None/>
            </a:pPr>
            <a:r>
              <a:rPr lang="en-US" sz="2200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 Data to Increase Search Parameters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Increasing the number of interests that can be sorted on</a:t>
            </a:r>
          </a:p>
          <a:p>
            <a:pPr marL="228600" lvl="1">
              <a:lnSpc>
                <a:spcPct val="80000"/>
              </a:lnSpc>
              <a:spcBef>
                <a:spcPts val="1000"/>
              </a:spcBef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Expand the code slightly to allow user to select more than one interest</a:t>
            </a:r>
          </a:p>
          <a:p>
            <a:pPr lvl="1">
              <a:lnSpc>
                <a:spcPct val="8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similar information for both interest </a:t>
            </a:r>
          </a:p>
          <a:p>
            <a:pPr lvl="1">
              <a:lnSpc>
                <a:spcPct val="80000"/>
              </a:lnSpc>
              <a:spcBef>
                <a:spcPts val="1000"/>
              </a:spcBef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Combine interests into an index of some kind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Increase the amount of input from user such as ‘are any children travelling with you?’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Include data that assists with ranking cities for travel by any special needs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Include airline information</a:t>
            </a:r>
          </a:p>
          <a:p>
            <a:pPr lvl="1">
              <a:spcBef>
                <a:spcPts val="1000"/>
              </a:spcBef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Are there any direct flights between airports?</a:t>
            </a:r>
          </a:p>
          <a:p>
            <a:pPr lvl="1">
              <a:spcBef>
                <a:spcPts val="1000"/>
              </a:spcBef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Rank cities based on cheapest routes from starting airport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Adding in geographic features like beaches and natural parks</a:t>
            </a:r>
          </a:p>
          <a:p>
            <a:pPr marL="0" indent="0">
              <a:buNone/>
            </a:pPr>
            <a:r>
              <a:rPr lang="en-US" sz="2200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Other Visualizations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Heat maps of cities showing areas that have a high concentration of ranked restaurants, hotels, bars, etc.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Weather maps </a:t>
            </a:r>
          </a:p>
          <a:p>
            <a:endParaRPr lang="en-US" sz="2400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xmlns="" id="{17BD23FD-484B-4B7A-A562-88E94B2D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113" y="97585"/>
            <a:ext cx="612064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2F85388E-0F79-495B-90F4-8A3EB72F784C}"/>
              </a:ext>
            </a:extLst>
          </p:cNvPr>
          <p:cNvSpPr txBox="1">
            <a:spLocks/>
          </p:cNvSpPr>
          <p:nvPr/>
        </p:nvSpPr>
        <p:spPr>
          <a:xfrm>
            <a:off x="612275" y="97585"/>
            <a:ext cx="8892209" cy="664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ru-RU"/>
            </a:defPPr>
            <a:lvl1pPr>
              <a:lnSpc>
                <a:spcPct val="90000"/>
              </a:lnSpc>
              <a:spcBef>
                <a:spcPct val="0"/>
              </a:spcBef>
              <a:buNone/>
              <a:defRPr sz="34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Scope of Improvement &amp; Expansion Potential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2D2C68B-C924-4A75-A3C3-861B85E8A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19" y="808791"/>
            <a:ext cx="7159924" cy="15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821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261B2E42-C4DB-4557-A629-FD584DD20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13</a:t>
            </a:fld>
            <a:endParaRPr lang="ru-RU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68AC42F2-09BC-4137-9659-D277DC8E4F66}"/>
              </a:ext>
            </a:extLst>
          </p:cNvPr>
          <p:cNvSpPr txBox="1">
            <a:spLocks/>
          </p:cNvSpPr>
          <p:nvPr/>
        </p:nvSpPr>
        <p:spPr>
          <a:xfrm>
            <a:off x="355597" y="1136996"/>
            <a:ext cx="10372558" cy="544844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100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needs a thorough reviewed and cleaned</a:t>
            </a:r>
          </a:p>
          <a:p>
            <a:pPr lvl="1">
              <a:spcBef>
                <a:spcPts val="1000"/>
              </a:spcBef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Two types of double counting of establishments</a:t>
            </a:r>
          </a:p>
          <a:p>
            <a:pPr marL="1257300" lvl="2" indent="-342900">
              <a:spcBef>
                <a:spcPts val="1000"/>
              </a:spcBef>
              <a:buFont typeface="+mj-lt"/>
              <a:buAutoNum type="arabicPeriod"/>
            </a:pPr>
            <a:r>
              <a:rPr lang="en-US" sz="23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establishment can be marked as both a restaurant and a bar</a:t>
            </a:r>
          </a:p>
          <a:p>
            <a:pPr marL="1257300" lvl="2" indent="-342900">
              <a:spcBef>
                <a:spcPts val="1000"/>
              </a:spcBef>
              <a:buFont typeface="+mj-lt"/>
              <a:buAutoNum type="arabicPeriod"/>
            </a:pPr>
            <a:r>
              <a:rPr lang="en-US" sz="23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Establishments appearing more than once for a single keyword</a:t>
            </a:r>
          </a:p>
          <a:p>
            <a:pPr lvl="3">
              <a:spcBef>
                <a:spcPts val="1000"/>
              </a:spcBef>
            </a:pPr>
            <a:r>
              <a:rPr lang="en-US" sz="23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Ex: A single zoo would be listed multiple times, for example Lincoln Park Zoo was counted several times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page returns maximum 20 results, we can increase number of pages to expand sample</a:t>
            </a:r>
          </a:p>
          <a:p>
            <a:pPr lvl="1">
              <a:spcBef>
                <a:spcPts val="1000"/>
              </a:spcBef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call for a single page and our fixed # of cities returned 20,000+ rows and took 30 mins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9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Imagine, over time, we can collect data and create a time-series database of reviews and account for seasonal variations in reviews</a:t>
            </a:r>
          </a:p>
          <a:p>
            <a:pPr marL="0" indent="0">
              <a:buNone/>
            </a:pPr>
            <a:r>
              <a:rPr lang="en-US" sz="3100" b="1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Weather Map API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$ we could download other data to provide a broad picture of weather </a:t>
            </a:r>
          </a:p>
          <a:p>
            <a:pPr lvl="1">
              <a:spcBef>
                <a:spcPts val="1000"/>
              </a:spcBef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 day forecast</a:t>
            </a:r>
          </a:p>
          <a:p>
            <a:pPr lvl="1">
              <a:spcBef>
                <a:spcPts val="1000"/>
              </a:spcBef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Historical data is available and would allows for the calculation of average and max temps, humidity, and rain for desired months and capture seasonal variation</a:t>
            </a:r>
          </a:p>
          <a:p>
            <a:pPr lvl="1">
              <a:spcBef>
                <a:spcPts val="1000"/>
              </a:spcBef>
            </a:pP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Statistical weather data API which allows you to get statistical data by main weather parameters for a specific date or month of the year, or for the entire year.</a:t>
            </a:r>
          </a:p>
        </p:txBody>
      </p:sp>
      <p:sp>
        <p:nvSpPr>
          <p:cNvPr id="5" name="Footer Placeholder 2">
            <a:extLst>
              <a:ext uri="{FF2B5EF4-FFF2-40B4-BE49-F238E27FC236}">
                <a16:creationId xmlns:a16="http://schemas.microsoft.com/office/drawing/2014/main" xmlns="" id="{17BD23FD-484B-4B7A-A562-88E94B2DD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5282" y="97585"/>
            <a:ext cx="664818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xmlns="" id="{2F85388E-0F79-495B-90F4-8A3EB72F784C}"/>
              </a:ext>
            </a:extLst>
          </p:cNvPr>
          <p:cNvSpPr txBox="1">
            <a:spLocks/>
          </p:cNvSpPr>
          <p:nvPr/>
        </p:nvSpPr>
        <p:spPr>
          <a:xfrm>
            <a:off x="602995" y="149470"/>
            <a:ext cx="8901500" cy="6635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28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sz="3400" dirty="0"/>
              <a:t>Scope of Improvement &amp; Expansion Potential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12D2C68B-C924-4A75-A3C3-861B85E8A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19" y="808791"/>
            <a:ext cx="7159924" cy="15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14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50" b="25850"/>
          <a:stretch>
            <a:fillRect/>
          </a:stretch>
        </p:blipFill>
        <p:spPr>
          <a:xfrm>
            <a:off x="2343150" y="2540683"/>
            <a:ext cx="9840913" cy="217455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87152" y="1732082"/>
            <a:ext cx="9525937" cy="966857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7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7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14</a:t>
            </a:fld>
            <a:endParaRPr lang="ru-RU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902"/>
            <a:ext cx="12192000" cy="17453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407269"/>
            <a:ext cx="12192000" cy="141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33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78948795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113" y="-233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44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618" y="990971"/>
            <a:ext cx="5690680" cy="198381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Should you Travel to?</a:t>
            </a:r>
            <a:endParaRPr lang="ru-RU" sz="2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7618" y="3425363"/>
            <a:ext cx="4641012" cy="949829"/>
          </a:xfrm>
        </p:spPr>
        <p:txBody>
          <a:bodyPr>
            <a:normAutofit fontScale="85000" lnSpcReduction="20000"/>
          </a:bodyPr>
          <a:lstStyle/>
          <a:p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interface designed to help people decide where to book their next vacation</a:t>
            </a:r>
            <a:endParaRPr lang="ru-RU" b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63099" y="4499883"/>
            <a:ext cx="2849282" cy="1965223"/>
          </a:xfrm>
        </p:spPr>
        <p:txBody>
          <a:bodyPr/>
          <a:lstStyle/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M/W Group 6: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Prachi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Khanna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Simret Goitom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Svitlana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Balyuk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Stephanie Burr</a:t>
            </a:r>
          </a:p>
          <a:p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xmlns="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1987" y="793172"/>
            <a:ext cx="3209721" cy="65562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Sources</a:t>
            </a:r>
            <a:endParaRPr lang="ru-RU" dirty="0"/>
          </a:p>
        </p:txBody>
      </p:sp>
      <p:sp>
        <p:nvSpPr>
          <p:cNvPr id="8" name="Block Arc 7"/>
          <p:cNvSpPr/>
          <p:nvPr/>
        </p:nvSpPr>
        <p:spPr>
          <a:xfrm>
            <a:off x="1850488" y="33550"/>
            <a:ext cx="2698353" cy="2549580"/>
          </a:xfrm>
          <a:prstGeom prst="blockArc">
            <a:avLst>
              <a:gd name="adj1" fmla="val 18900000"/>
              <a:gd name="adj2" fmla="val 2700000"/>
              <a:gd name="adj3" fmla="val 80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Freeform 8"/>
          <p:cNvSpPr/>
          <p:nvPr/>
        </p:nvSpPr>
        <p:spPr>
          <a:xfrm>
            <a:off x="4373393" y="464562"/>
            <a:ext cx="6626913" cy="250038"/>
          </a:xfrm>
          <a:custGeom>
            <a:avLst/>
            <a:gdLst>
              <a:gd name="connsiteX0" fmla="*/ 0 w 6626913"/>
              <a:gd name="connsiteY0" fmla="*/ 0 h 250038"/>
              <a:gd name="connsiteX1" fmla="*/ 6626913 w 6626913"/>
              <a:gd name="connsiteY1" fmla="*/ 0 h 250038"/>
              <a:gd name="connsiteX2" fmla="*/ 6626913 w 6626913"/>
              <a:gd name="connsiteY2" fmla="*/ 250038 h 250038"/>
              <a:gd name="connsiteX3" fmla="*/ 0 w 6626913"/>
              <a:gd name="connsiteY3" fmla="*/ 250038 h 250038"/>
              <a:gd name="connsiteX4" fmla="*/ 0 w 6626913"/>
              <a:gd name="connsiteY4" fmla="*/ 0 h 25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913" h="250038">
                <a:moveTo>
                  <a:pt x="0" y="0"/>
                </a:moveTo>
                <a:lnTo>
                  <a:pt x="6626913" y="0"/>
                </a:lnTo>
                <a:lnTo>
                  <a:pt x="6626913" y="250038"/>
                </a:lnTo>
                <a:lnTo>
                  <a:pt x="0" y="25003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468" tIns="33020" rIns="33020" bIns="33020" numCol="1" spcCol="1270" anchor="ctr" anchorCtr="0">
            <a:noAutofit/>
          </a:bodyPr>
          <a:lstStyle/>
          <a:p>
            <a:pPr lvl="0" algn="l" defTabSz="5778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Google Places API</a:t>
            </a:r>
            <a:endParaRPr lang="en-US" sz="1500" kern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4190743" y="434855"/>
            <a:ext cx="312548" cy="309453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Freeform 13"/>
          <p:cNvSpPr/>
          <p:nvPr/>
        </p:nvSpPr>
        <p:spPr>
          <a:xfrm>
            <a:off x="4578939" y="927420"/>
            <a:ext cx="6447743" cy="250038"/>
          </a:xfrm>
          <a:custGeom>
            <a:avLst/>
            <a:gdLst>
              <a:gd name="connsiteX0" fmla="*/ 0 w 6447743"/>
              <a:gd name="connsiteY0" fmla="*/ 0 h 250038"/>
              <a:gd name="connsiteX1" fmla="*/ 6447743 w 6447743"/>
              <a:gd name="connsiteY1" fmla="*/ 0 h 250038"/>
              <a:gd name="connsiteX2" fmla="*/ 6447743 w 6447743"/>
              <a:gd name="connsiteY2" fmla="*/ 250038 h 250038"/>
              <a:gd name="connsiteX3" fmla="*/ 0 w 6447743"/>
              <a:gd name="connsiteY3" fmla="*/ 250038 h 250038"/>
              <a:gd name="connsiteX4" fmla="*/ 0 w 6447743"/>
              <a:gd name="connsiteY4" fmla="*/ 0 h 25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7743" h="250038">
                <a:moveTo>
                  <a:pt x="0" y="0"/>
                </a:moveTo>
                <a:lnTo>
                  <a:pt x="6447743" y="0"/>
                </a:lnTo>
                <a:lnTo>
                  <a:pt x="6447743" y="250038"/>
                </a:lnTo>
                <a:lnTo>
                  <a:pt x="0" y="25003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468" tIns="33020" rIns="33020" bIns="33020" numCol="1" spcCol="1270" anchor="ctr" anchorCtr="0">
            <a:noAutofit/>
          </a:bodyPr>
          <a:lstStyle/>
          <a:p>
            <a:pPr lvl="0" algn="l" defTabSz="5778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Open Weather Map API</a:t>
            </a:r>
            <a:endParaRPr lang="en-US" sz="1500" kern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4352329" y="856118"/>
            <a:ext cx="312548" cy="31254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Freeform 17"/>
          <p:cNvSpPr/>
          <p:nvPr/>
        </p:nvSpPr>
        <p:spPr>
          <a:xfrm>
            <a:off x="4570147" y="1360783"/>
            <a:ext cx="6447743" cy="250038"/>
          </a:xfrm>
          <a:custGeom>
            <a:avLst/>
            <a:gdLst>
              <a:gd name="connsiteX0" fmla="*/ 0 w 6447743"/>
              <a:gd name="connsiteY0" fmla="*/ 0 h 250038"/>
              <a:gd name="connsiteX1" fmla="*/ 6447743 w 6447743"/>
              <a:gd name="connsiteY1" fmla="*/ 0 h 250038"/>
              <a:gd name="connsiteX2" fmla="*/ 6447743 w 6447743"/>
              <a:gd name="connsiteY2" fmla="*/ 250038 h 250038"/>
              <a:gd name="connsiteX3" fmla="*/ 0 w 6447743"/>
              <a:gd name="connsiteY3" fmla="*/ 250038 h 250038"/>
              <a:gd name="connsiteX4" fmla="*/ 0 w 6447743"/>
              <a:gd name="connsiteY4" fmla="*/ 0 h 25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47743" h="250038">
                <a:moveTo>
                  <a:pt x="0" y="0"/>
                </a:moveTo>
                <a:lnTo>
                  <a:pt x="6447743" y="0"/>
                </a:lnTo>
                <a:lnTo>
                  <a:pt x="6447743" y="250038"/>
                </a:lnTo>
                <a:lnTo>
                  <a:pt x="0" y="25003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468" tIns="33020" rIns="33020" bIns="33020" numCol="1" spcCol="1270" anchor="ctr" anchorCtr="0">
            <a:noAutofit/>
          </a:bodyPr>
          <a:lstStyle/>
          <a:p>
            <a:pPr lvl="0" algn="l" defTabSz="5778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Cost of Living Index – </a:t>
            </a:r>
            <a:r>
              <a:rPr lang="en-US" sz="1500" b="1" i="0" kern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Numbeo</a:t>
            </a: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(via Kaggle)</a:t>
            </a:r>
            <a:endParaRPr lang="en-US" sz="1500" kern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4352329" y="1329528"/>
            <a:ext cx="312548" cy="31254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Freeform 19"/>
          <p:cNvSpPr/>
          <p:nvPr/>
        </p:nvSpPr>
        <p:spPr>
          <a:xfrm>
            <a:off x="4373393" y="1832433"/>
            <a:ext cx="6626913" cy="250038"/>
          </a:xfrm>
          <a:custGeom>
            <a:avLst/>
            <a:gdLst>
              <a:gd name="connsiteX0" fmla="*/ 0 w 6626913"/>
              <a:gd name="connsiteY0" fmla="*/ 0 h 250038"/>
              <a:gd name="connsiteX1" fmla="*/ 6626913 w 6626913"/>
              <a:gd name="connsiteY1" fmla="*/ 0 h 250038"/>
              <a:gd name="connsiteX2" fmla="*/ 6626913 w 6626913"/>
              <a:gd name="connsiteY2" fmla="*/ 250038 h 250038"/>
              <a:gd name="connsiteX3" fmla="*/ 0 w 6626913"/>
              <a:gd name="connsiteY3" fmla="*/ 250038 h 250038"/>
              <a:gd name="connsiteX4" fmla="*/ 0 w 6626913"/>
              <a:gd name="connsiteY4" fmla="*/ 0 h 25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6913" h="250038">
                <a:moveTo>
                  <a:pt x="0" y="0"/>
                </a:moveTo>
                <a:lnTo>
                  <a:pt x="6626913" y="0"/>
                </a:lnTo>
                <a:lnTo>
                  <a:pt x="6626913" y="250038"/>
                </a:lnTo>
                <a:lnTo>
                  <a:pt x="0" y="25003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8468" tIns="33020" rIns="33020" bIns="33020" numCol="1" spcCol="1270" anchor="ctr" anchorCtr="0">
            <a:noAutofit/>
          </a:bodyPr>
          <a:lstStyle/>
          <a:p>
            <a:pPr lvl="0" algn="l" defTabSz="5778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Top </a:t>
            </a:r>
            <a:r>
              <a:rPr lang="en-US" sz="15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Cities</a:t>
            </a:r>
            <a:r>
              <a:rPr lang="en-US" sz="1500" b="1" i="0" kern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lists – Budget your Trip (via </a:t>
            </a:r>
            <a:r>
              <a:rPr lang="en-US" sz="1500" b="1" i="0" kern="1200" dirty="0">
                <a:solidFill>
                  <a:schemeClr val="bg1"/>
                </a:solidFill>
              </a:rPr>
              <a:t>Kaggle)</a:t>
            </a:r>
            <a:endParaRPr lang="en-US" sz="1500" kern="1200" dirty="0">
              <a:solidFill>
                <a:schemeClr val="bg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4190743" y="1787507"/>
            <a:ext cx="312548" cy="31254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xmlns="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-70" t="43102" r="70" b="22996"/>
          <a:stretch/>
        </p:blipFill>
        <p:spPr>
          <a:xfrm>
            <a:off x="920349" y="2374459"/>
            <a:ext cx="11271651" cy="2549580"/>
          </a:xfr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656" y="104898"/>
            <a:ext cx="562352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5541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xmlns="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61613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72" y="73431"/>
            <a:ext cx="6046174" cy="1617346"/>
          </a:xfrm>
        </p:spPr>
        <p:txBody>
          <a:bodyPr>
            <a:noAutofit/>
          </a:bodyPr>
          <a:lstStyle/>
          <a:p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&amp; Transformation - CSV Data Sources</a:t>
            </a:r>
            <a:endParaRPr lang="ru-RU" sz="3400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614799178"/>
              </p:ext>
            </p:extLst>
          </p:nvPr>
        </p:nvGraphicFramePr>
        <p:xfrm>
          <a:off x="6321825" y="1816299"/>
          <a:ext cx="3894833" cy="6647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2" name="Diagram 11"/>
          <p:cNvGraphicFramePr/>
          <p:nvPr>
            <p:extLst>
              <p:ext uri="{D42A27DB-BD31-4B8C-83A1-F6EECF244321}">
                <p14:modId xmlns:p14="http://schemas.microsoft.com/office/powerpoint/2010/main" val="2079856705"/>
              </p:ext>
            </p:extLst>
          </p:nvPr>
        </p:nvGraphicFramePr>
        <p:xfrm>
          <a:off x="6415681" y="2369517"/>
          <a:ext cx="5289096" cy="1615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954" y="73431"/>
            <a:ext cx="803031" cy="365125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  <p:graphicFrame>
        <p:nvGraphicFramePr>
          <p:cNvPr id="11" name="Diagram 10"/>
          <p:cNvGraphicFramePr/>
          <p:nvPr>
            <p:extLst>
              <p:ext uri="{D42A27DB-BD31-4B8C-83A1-F6EECF244321}">
                <p14:modId xmlns:p14="http://schemas.microsoft.com/office/powerpoint/2010/main" val="2044932427"/>
              </p:ext>
            </p:extLst>
          </p:nvPr>
        </p:nvGraphicFramePr>
        <p:xfrm>
          <a:off x="5427339" y="4127995"/>
          <a:ext cx="4311195" cy="5503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3" name="Diagram 12"/>
          <p:cNvGraphicFramePr/>
          <p:nvPr>
            <p:extLst>
              <p:ext uri="{D42A27DB-BD31-4B8C-83A1-F6EECF244321}">
                <p14:modId xmlns:p14="http://schemas.microsoft.com/office/powerpoint/2010/main" val="2697912667"/>
              </p:ext>
            </p:extLst>
          </p:nvPr>
        </p:nvGraphicFramePr>
        <p:xfrm>
          <a:off x="5568017" y="4667749"/>
          <a:ext cx="5289095" cy="18761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245090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690AC128-65E9-4DD9-817C-CAB7D980E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0304" y="73223"/>
            <a:ext cx="814287" cy="365125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CD0C8EA-5DF1-4D7C-A241-027E1EE1D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xmlns="" id="{45ACC3FA-456B-4117-8158-20B617B58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&amp; Transformation - Google Places API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35FC6275-320F-48A6-8A95-BBE7B2DBA14B}"/>
              </a:ext>
            </a:extLst>
          </p:cNvPr>
          <p:cNvSpPr txBox="1">
            <a:spLocks/>
          </p:cNvSpPr>
          <p:nvPr/>
        </p:nvSpPr>
        <p:spPr>
          <a:xfrm>
            <a:off x="58439" y="1657022"/>
            <a:ext cx="8048074" cy="94549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Pulled data from Google Places using successive API calls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was collected for each city in Top Cities (.csv) using keyword search terms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="" id="{28B613CA-1B2B-4160-892D-C5ADE9A57B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0591402"/>
              </p:ext>
            </p:extLst>
          </p:nvPr>
        </p:nvGraphicFramePr>
        <p:xfrm>
          <a:off x="993263" y="2512020"/>
          <a:ext cx="5111465" cy="15324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44345">
                  <a:extLst>
                    <a:ext uri="{9D8B030D-6E8A-4147-A177-3AD203B41FA5}">
                      <a16:colId xmlns:a16="http://schemas.microsoft.com/office/drawing/2014/main" xmlns="" val="1614340233"/>
                    </a:ext>
                  </a:extLst>
                </a:gridCol>
                <a:gridCol w="2567120">
                  <a:extLst>
                    <a:ext uri="{9D8B030D-6E8A-4147-A177-3AD203B41FA5}">
                      <a16:colId xmlns:a16="http://schemas.microsoft.com/office/drawing/2014/main" xmlns="" val="4227082265"/>
                    </a:ext>
                  </a:extLst>
                </a:gridCol>
              </a:tblGrid>
              <a:tr h="256196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Hotel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Night club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70821850"/>
                  </a:ext>
                </a:extLst>
              </a:tr>
              <a:tr h="256196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Amusement park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Restaurant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09548557"/>
                  </a:ext>
                </a:extLst>
              </a:tr>
              <a:tr h="256196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Bar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Shopping mall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321599797"/>
                  </a:ext>
                </a:extLst>
              </a:tr>
              <a:tr h="256196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Café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Spa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055180001"/>
                  </a:ext>
                </a:extLst>
              </a:tr>
              <a:tr h="256196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Casino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Stadium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256452570"/>
                  </a:ext>
                </a:extLst>
              </a:tr>
              <a:tr h="82675"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Museum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fontAlgn="b">
                        <a:buFont typeface="Courier New" panose="02070309020205020404" pitchFamily="49" charset="0"/>
                        <a:buChar char="o"/>
                      </a:pPr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Zoo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26985415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330C4407-DD48-434E-B001-B486552948C3}"/>
              </a:ext>
            </a:extLst>
          </p:cNvPr>
          <p:cNvSpPr txBox="1">
            <a:spLocks/>
          </p:cNvSpPr>
          <p:nvPr/>
        </p:nvSpPr>
        <p:spPr>
          <a:xfrm>
            <a:off x="5683" y="4097212"/>
            <a:ext cx="7617251" cy="278427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</a:pP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call returned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 of establishments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user rating by establishment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total reviews by establishment</a:t>
            </a:r>
          </a:p>
          <a:p>
            <a:pPr lvl="1"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</a:pPr>
            <a:r>
              <a:rPr lang="en-US" sz="2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from was summarized by city and keyword and saved as a .csv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average rating for keyword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establishments returned from call by keyword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 number of reviews by keyword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number of reviews by keyword</a:t>
            </a:r>
          </a:p>
          <a:p>
            <a:pPr lvl="2"/>
            <a:endParaRPr lang="en-US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endParaRPr lang="en-US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EDDF3612-69AE-4562-B5A1-0CEDA387CD92}"/>
              </a:ext>
            </a:extLst>
          </p:cNvPr>
          <p:cNvGrpSpPr/>
          <p:nvPr/>
        </p:nvGrpSpPr>
        <p:grpSpPr>
          <a:xfrm>
            <a:off x="7886705" y="1969477"/>
            <a:ext cx="2917654" cy="4536267"/>
            <a:chOff x="609476" y="859964"/>
            <a:chExt cx="2795732" cy="5353493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374A1D0D-34E4-47DD-A72F-1A7C4E5738FE}"/>
                </a:ext>
              </a:extLst>
            </p:cNvPr>
            <p:cNvSpPr/>
            <p:nvPr/>
          </p:nvSpPr>
          <p:spPr>
            <a:xfrm>
              <a:off x="906808" y="2628058"/>
              <a:ext cx="2278092" cy="12949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Google Places API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BDEC7C70-4B14-4DFA-A747-D269AE1CE7D3}"/>
                </a:ext>
              </a:extLst>
            </p:cNvPr>
            <p:cNvSpPr/>
            <p:nvPr/>
          </p:nvSpPr>
          <p:spPr>
            <a:xfrm>
              <a:off x="609476" y="859964"/>
              <a:ext cx="2795732" cy="77787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Top Cities Traveled (.csv)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A4DC6B1-51E9-447B-9C5E-FF0F95D2E6C7}"/>
                </a:ext>
              </a:extLst>
            </p:cNvPr>
            <p:cNvSpPr/>
            <p:nvPr/>
          </p:nvSpPr>
          <p:spPr>
            <a:xfrm>
              <a:off x="906808" y="4918498"/>
              <a:ext cx="2278092" cy="129495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Summarized Data </a:t>
              </a:r>
            </a:p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by Keyword &amp; City (.csv)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xmlns="" id="{D297C2BE-309A-4BB1-8C26-8DEC7499B3A5}"/>
                </a:ext>
              </a:extLst>
            </p:cNvPr>
            <p:cNvCxnSpPr>
              <a:cxnSpLocks/>
            </p:cNvCxnSpPr>
            <p:nvPr/>
          </p:nvCxnSpPr>
          <p:spPr>
            <a:xfrm>
              <a:off x="2050904" y="1755088"/>
              <a:ext cx="0" cy="755393"/>
            </a:xfrm>
            <a:prstGeom prst="straightConnector1">
              <a:avLst/>
            </a:prstGeom>
            <a:solidFill>
              <a:schemeClr val="bg1">
                <a:lumMod val="65000"/>
              </a:schemeClr>
            </a:solidFill>
            <a:ln w="92075"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xmlns="" id="{94313529-DBF5-4943-98D0-B45E9502C034}"/>
                </a:ext>
              </a:extLst>
            </p:cNvPr>
            <p:cNvCxnSpPr>
              <a:cxnSpLocks/>
            </p:cNvCxnSpPr>
            <p:nvPr/>
          </p:nvCxnSpPr>
          <p:spPr>
            <a:xfrm>
              <a:off x="2050904" y="4053117"/>
              <a:ext cx="0" cy="755393"/>
            </a:xfrm>
            <a:prstGeom prst="straightConnector1">
              <a:avLst/>
            </a:prstGeom>
            <a:ln w="920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4161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834" y="519016"/>
            <a:ext cx="5395166" cy="142558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&amp; Transformation – Open Weather Map API</a:t>
            </a:r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xmlns="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8330" y="84706"/>
            <a:ext cx="770198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xmlns="" id="{13A4E292-CB35-4ABA-98FB-A7394DCB72EC}"/>
              </a:ext>
            </a:extLst>
          </p:cNvPr>
          <p:cNvSpPr txBox="1">
            <a:spLocks/>
          </p:cNvSpPr>
          <p:nvPr/>
        </p:nvSpPr>
        <p:spPr>
          <a:xfrm>
            <a:off x="457200" y="2478309"/>
            <a:ext cx="5099538" cy="406316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Pulled data from Open Weather Map using successive API calls</a:t>
            </a:r>
            <a:endParaRPr lang="en-US" sz="2400" dirty="0">
              <a:solidFill>
                <a:srgbClr val="197DC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free version of Open Weather Map</a:t>
            </a:r>
          </a:p>
          <a:p>
            <a:pPr lvl="2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Restricts the amount and type of data returned</a:t>
            </a:r>
          </a:p>
          <a:p>
            <a:pPr lvl="1">
              <a:spcBef>
                <a:spcPts val="1000"/>
              </a:spcBef>
            </a:pPr>
            <a:r>
              <a:rPr lang="en-US" sz="2000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call returned </a:t>
            </a:r>
          </a:p>
          <a:p>
            <a:pPr lvl="2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temperature</a:t>
            </a:r>
          </a:p>
          <a:p>
            <a:pPr lvl="2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humidity</a:t>
            </a:r>
          </a:p>
          <a:p>
            <a:pPr lvl="2">
              <a:spcBef>
                <a:spcPts val="1000"/>
              </a:spcBef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Rain fall 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28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2753" y="1298797"/>
            <a:ext cx="4395258" cy="926832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Merged Dataset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Recommended Cities</a:t>
            </a:r>
            <a:endParaRPr lang="ru-RU" sz="2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2754" y="2566193"/>
            <a:ext cx="4656186" cy="836431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Cities are sorted and ranked in the following order:</a:t>
            </a:r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xmlns="" id="{C3485789-E496-4110-A15B-8E4775849942}"/>
              </a:ext>
            </a:extLst>
          </p:cNvPr>
          <p:cNvSpPr/>
          <p:nvPr/>
        </p:nvSpPr>
        <p:spPr>
          <a:xfrm>
            <a:off x="5732367" y="3413548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126385" y="3358946"/>
            <a:ext cx="2613169" cy="365125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inputs cost range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16000" y="3682986"/>
            <a:ext cx="2400462" cy="534309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 $ per 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 $ per day</a:t>
            </a:r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xmlns="" id="{CB3E6EAD-AA8B-4D6A-B852-670A3BE077FA}"/>
              </a:ext>
            </a:extLst>
          </p:cNvPr>
          <p:cNvSpPr/>
          <p:nvPr/>
        </p:nvSpPr>
        <p:spPr>
          <a:xfrm>
            <a:off x="5742337" y="5119025"/>
            <a:ext cx="384048" cy="384048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xmlns="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6126386" y="5100102"/>
            <a:ext cx="4677966" cy="600066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is sorted and returns the top 5 by Google Places user rating</a:t>
            </a:r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xmlns="" id="{74F8D4E4-1B47-416C-9A28-44D029B05DF3}"/>
              </a:ext>
            </a:extLst>
          </p:cNvPr>
          <p:cNvSpPr/>
          <p:nvPr/>
        </p:nvSpPr>
        <p:spPr>
          <a:xfrm>
            <a:off x="5732392" y="4303878"/>
            <a:ext cx="384048" cy="3840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6126410" y="4293236"/>
            <a:ext cx="3003303" cy="365125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inputs travel interest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6000" y="4682002"/>
            <a:ext cx="4018246" cy="38726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on Google Places keyword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b="0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xmlns="" id="{46B993A4-B156-41FD-9B95-16911035EAA1}"/>
              </a:ext>
            </a:extLst>
          </p:cNvPr>
          <p:cNvSpPr/>
          <p:nvPr/>
        </p:nvSpPr>
        <p:spPr>
          <a:xfrm>
            <a:off x="5742337" y="5897665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="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6131365" y="5896781"/>
            <a:ext cx="4885397" cy="524213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weather for the top 5 cities is then collected through Open Weather API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8</a:t>
            </a:fld>
            <a:endParaRPr lang="ru-RU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D6C29792-10B1-4E0C-B655-524AC0ADBC26}"/>
              </a:ext>
            </a:extLst>
          </p:cNvPr>
          <p:cNvGrpSpPr/>
          <p:nvPr/>
        </p:nvGrpSpPr>
        <p:grpSpPr>
          <a:xfrm>
            <a:off x="577231" y="263032"/>
            <a:ext cx="4783167" cy="6244048"/>
            <a:chOff x="7418119" y="251281"/>
            <a:chExt cx="4783167" cy="6244048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DFB7D5A1-BD4E-4D27-BB4C-E9870FC2C7ED}"/>
                </a:ext>
              </a:extLst>
            </p:cNvPr>
            <p:cNvSpPr/>
            <p:nvPr/>
          </p:nvSpPr>
          <p:spPr>
            <a:xfrm>
              <a:off x="7981141" y="251281"/>
              <a:ext cx="1971641" cy="84795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Google Places Summary Dataset</a:t>
              </a:r>
            </a:p>
            <a:p>
              <a:pPr algn="ctr"/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(.csv)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xmlns="" id="{6122D96D-E7B7-4BCA-9FC0-D42F981015EB}"/>
                </a:ext>
              </a:extLst>
            </p:cNvPr>
            <p:cNvCxnSpPr>
              <a:cxnSpLocks/>
            </p:cNvCxnSpPr>
            <p:nvPr/>
          </p:nvCxnSpPr>
          <p:spPr>
            <a:xfrm>
              <a:off x="9179562" y="1222085"/>
              <a:ext cx="277490" cy="380886"/>
            </a:xfrm>
            <a:prstGeom prst="straightConnector1">
              <a:avLst/>
            </a:prstGeom>
            <a:ln w="920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C2DE8C6A-163F-40F5-81C2-61B1803385D9}"/>
                </a:ext>
              </a:extLst>
            </p:cNvPr>
            <p:cNvSpPr/>
            <p:nvPr/>
          </p:nvSpPr>
          <p:spPr>
            <a:xfrm>
              <a:off x="9025834" y="3633394"/>
              <a:ext cx="2161443" cy="825572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Top 5 Cities Matching Interest &amp; Cost</a:t>
              </a:r>
            </a:p>
          </p:txBody>
        </p: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xmlns="" id="{4103CD06-6486-42B9-A9AD-2439AF62A00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783063" y="1192699"/>
              <a:ext cx="152068" cy="422041"/>
            </a:xfrm>
            <a:prstGeom prst="straightConnector1">
              <a:avLst/>
            </a:prstGeom>
            <a:ln w="92075"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B7DBA47A-6980-44EE-AA8E-CB7EB0DEDBD1}"/>
                </a:ext>
              </a:extLst>
            </p:cNvPr>
            <p:cNvSpPr/>
            <p:nvPr/>
          </p:nvSpPr>
          <p:spPr>
            <a:xfrm>
              <a:off x="10229645" y="251281"/>
              <a:ext cx="1971641" cy="81736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Cost of Living Index</a:t>
              </a:r>
            </a:p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(.csv)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70243E3D-473B-478E-B415-76274CFB0846}"/>
                </a:ext>
              </a:extLst>
            </p:cNvPr>
            <p:cNvSpPr/>
            <p:nvPr/>
          </p:nvSpPr>
          <p:spPr>
            <a:xfrm>
              <a:off x="9025834" y="1709872"/>
              <a:ext cx="2161443" cy="779352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Merged Dataset </a:t>
              </a:r>
            </a:p>
            <a:p>
              <a:pPr algn="ctr"/>
              <a:r>
                <a:rPr lang="en-US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(.csv)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xmlns="" id="{11929731-F9B0-4847-B6EF-F52A971BC483}"/>
                </a:ext>
              </a:extLst>
            </p:cNvPr>
            <p:cNvCxnSpPr>
              <a:cxnSpLocks/>
            </p:cNvCxnSpPr>
            <p:nvPr/>
          </p:nvCxnSpPr>
          <p:spPr>
            <a:xfrm>
              <a:off x="10064324" y="2582782"/>
              <a:ext cx="7261" cy="914400"/>
            </a:xfrm>
            <a:prstGeom prst="straightConnector1">
              <a:avLst/>
            </a:prstGeom>
            <a:ln w="92075">
              <a:solidFill>
                <a:schemeClr val="accent3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1C107341-452A-4CC2-8668-62407F49FCCB}"/>
                </a:ext>
              </a:extLst>
            </p:cNvPr>
            <p:cNvSpPr txBox="1"/>
            <p:nvPr/>
          </p:nvSpPr>
          <p:spPr>
            <a:xfrm>
              <a:off x="7418119" y="2729003"/>
              <a:ext cx="203773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Filtered by Cost &amp; Travel Interest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xmlns="" id="{38F1BAC4-433F-4A59-8980-DDAFFD215422}"/>
                </a:ext>
              </a:extLst>
            </p:cNvPr>
            <p:cNvSpPr/>
            <p:nvPr/>
          </p:nvSpPr>
          <p:spPr>
            <a:xfrm>
              <a:off x="9025834" y="5669757"/>
              <a:ext cx="2161443" cy="82557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Top 5 Cities including Weather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xmlns="" id="{8A8F85E7-A2CD-44F5-A5A6-14C390FFB8D3}"/>
                </a:ext>
              </a:extLst>
            </p:cNvPr>
            <p:cNvCxnSpPr>
              <a:cxnSpLocks/>
            </p:cNvCxnSpPr>
            <p:nvPr/>
          </p:nvCxnSpPr>
          <p:spPr>
            <a:xfrm>
              <a:off x="10106555" y="4635759"/>
              <a:ext cx="0" cy="914400"/>
            </a:xfrm>
            <a:prstGeom prst="straightConnector1">
              <a:avLst/>
            </a:prstGeom>
            <a:ln w="92075">
              <a:solidFill>
                <a:schemeClr val="accent3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xmlns="" id="{773F23B0-19B5-4CE0-8B11-C0FA48E68033}"/>
                </a:ext>
              </a:extLst>
            </p:cNvPr>
            <p:cNvSpPr txBox="1"/>
            <p:nvPr/>
          </p:nvSpPr>
          <p:spPr>
            <a:xfrm>
              <a:off x="7467464" y="4706096"/>
              <a:ext cx="19895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Run Open Weather API calls</a:t>
              </a: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xmlns="" id="{E7BF815F-E588-48C6-9C9C-7F0242F02D27}"/>
                </a:ext>
              </a:extLst>
            </p:cNvPr>
            <p:cNvCxnSpPr/>
            <p:nvPr/>
          </p:nvCxnSpPr>
          <p:spPr>
            <a:xfrm>
              <a:off x="8740622" y="3138055"/>
              <a:ext cx="914400" cy="0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xmlns="" id="{CEDA9898-A80F-442D-8F43-CC8199665223}"/>
                </a:ext>
              </a:extLst>
            </p:cNvPr>
            <p:cNvCxnSpPr/>
            <p:nvPr/>
          </p:nvCxnSpPr>
          <p:spPr>
            <a:xfrm>
              <a:off x="8740622" y="5122992"/>
              <a:ext cx="914400" cy="0"/>
            </a:xfrm>
            <a:prstGeom prst="straightConnector1">
              <a:avLst/>
            </a:prstGeom>
            <a:ln w="63500"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0" name="Footer Placeholder 2">
            <a:extLst>
              <a:ext uri="{FF2B5EF4-FFF2-40B4-BE49-F238E27FC236}">
                <a16:creationId xmlns:a16="http://schemas.microsoft.com/office/drawing/2014/main" xmlns="" id="{E84C8B2B-4DCC-4821-98C8-53A7A64F3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88330" y="84706"/>
            <a:ext cx="770198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BBD0C47-9506-46DC-8E71-138615D99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3112" y="1758181"/>
            <a:ext cx="3790950" cy="3457575"/>
          </a:xfrm>
          <a:prstGeom prst="rect">
            <a:avLst/>
          </a:prstGeom>
          <a:ln w="50800">
            <a:solidFill>
              <a:schemeClr val="accent1">
                <a:lumMod val="60000"/>
                <a:lumOff val="40000"/>
              </a:schemeClr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159" y="2062542"/>
            <a:ext cx="3682065" cy="792369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Search Result – Night Life on a Budget 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353800" y="82769"/>
            <a:ext cx="717572" cy="365125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xmlns="" id="{CA006020-EC2C-4435-A34E-8A8F04589B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1467131"/>
              </p:ext>
            </p:extLst>
          </p:nvPr>
        </p:nvGraphicFramePr>
        <p:xfrm>
          <a:off x="229864" y="3171606"/>
          <a:ext cx="3902623" cy="1464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CA98AC7D-9B2E-4A64-8845-72B8729044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59976" y="209407"/>
            <a:ext cx="4366341" cy="2552628"/>
          </a:xfrm>
          <a:prstGeom prst="rect">
            <a:avLst/>
          </a:prstGeom>
          <a:ln w="50800">
            <a:solidFill>
              <a:schemeClr val="accent3">
                <a:lumMod val="60000"/>
                <a:lumOff val="4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A707E60E-6255-44B2-810E-B720B075C1E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0" y="3952429"/>
            <a:ext cx="4536125" cy="2556218"/>
          </a:xfrm>
          <a:prstGeom prst="rect">
            <a:avLst/>
          </a:prstGeom>
          <a:ln w="50800">
            <a:solidFill>
              <a:schemeClr val="accent3">
                <a:lumMod val="40000"/>
                <a:lumOff val="60000"/>
              </a:schemeClr>
            </a:solidFill>
          </a:ln>
          <a:effectLst>
            <a:glow rad="63500">
              <a:schemeClr val="accent2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2DFC354B-B5EB-4C0E-9C29-6EE27B4DACC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06088" y="1460865"/>
            <a:ext cx="3902623" cy="2556218"/>
          </a:xfrm>
          <a:prstGeom prst="rect">
            <a:avLst/>
          </a:prstGeom>
          <a:ln w="50800">
            <a:solidFill>
              <a:schemeClr val="accent4"/>
            </a:solidFill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024DF7-0783-4549-86B7-A48B29FBA9C2}">
  <ds:schemaRefs>
    <ds:schemaRef ds:uri="6dc4bcd6-49db-4c07-9060-8acfc67cef9f"/>
    <ds:schemaRef ds:uri="http://schemas.microsoft.com/office/2006/documentManagement/types"/>
    <ds:schemaRef ds:uri="http://schemas.microsoft.com/office/infopath/2007/PartnerControls"/>
    <ds:schemaRef ds:uri="fb0879af-3eba-417a-a55a-ffe6dcd6ca77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804</Words>
  <Application>Microsoft Office PowerPoint</Application>
  <PresentationFormat>Widescreen</PresentationFormat>
  <Paragraphs>138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Century Gothic</vt:lpstr>
      <vt:lpstr>Courier New</vt:lpstr>
      <vt:lpstr>Times New Roman</vt:lpstr>
      <vt:lpstr>Wingdings</vt:lpstr>
      <vt:lpstr>Office Theme</vt:lpstr>
      <vt:lpstr>Truvel</vt:lpstr>
      <vt:lpstr>PowerPoint Presentation</vt:lpstr>
      <vt:lpstr>Truvel  Where Should you Travel to?</vt:lpstr>
      <vt:lpstr>Data Sources</vt:lpstr>
      <vt:lpstr>Data Collection &amp; Transformation - CSV Data Sources</vt:lpstr>
      <vt:lpstr>Data Collection &amp; Transformation - Google Places API</vt:lpstr>
      <vt:lpstr>Data Collection &amp; Transformation – Open Weather Map API</vt:lpstr>
      <vt:lpstr>Final Merged Dataset Top Recommended Cities</vt:lpstr>
      <vt:lpstr>Search Result – Night Life on a Budget </vt:lpstr>
      <vt:lpstr>Search Results - Hotels</vt:lpstr>
      <vt:lpstr>Come visit!</vt:lpstr>
      <vt:lpstr>PowerPoint Presentation</vt:lpstr>
      <vt:lpstr>PowerPoint Presentation</vt:lpstr>
      <vt:lpstr>Thank You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2019-07-03T14:37:25Z</dcterms:created>
  <dcterms:modified xsi:type="dcterms:W3CDTF">2019-07-06T00:29:57Z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